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35"/>
  </p:notesMasterIdLst>
  <p:handoutMasterIdLst>
    <p:handoutMasterId r:id="rId36"/>
  </p:handoutMasterIdLst>
  <p:sldIdLst>
    <p:sldId id="805" r:id="rId2"/>
    <p:sldId id="851" r:id="rId3"/>
    <p:sldId id="818" r:id="rId4"/>
    <p:sldId id="806" r:id="rId5"/>
    <p:sldId id="870" r:id="rId6"/>
    <p:sldId id="865" r:id="rId7"/>
    <p:sldId id="880" r:id="rId8"/>
    <p:sldId id="869" r:id="rId9"/>
    <p:sldId id="868" r:id="rId10"/>
    <p:sldId id="884" r:id="rId11"/>
    <p:sldId id="881" r:id="rId12"/>
    <p:sldId id="885" r:id="rId13"/>
    <p:sldId id="907" r:id="rId14"/>
    <p:sldId id="872" r:id="rId15"/>
    <p:sldId id="866" r:id="rId16"/>
    <p:sldId id="882" r:id="rId17"/>
    <p:sldId id="908" r:id="rId18"/>
    <p:sldId id="883" r:id="rId19"/>
    <p:sldId id="873" r:id="rId20"/>
    <p:sldId id="876" r:id="rId21"/>
    <p:sldId id="877" r:id="rId22"/>
    <p:sldId id="878" r:id="rId23"/>
    <p:sldId id="896" r:id="rId24"/>
    <p:sldId id="895" r:id="rId25"/>
    <p:sldId id="900" r:id="rId26"/>
    <p:sldId id="899" r:id="rId27"/>
    <p:sldId id="902" r:id="rId28"/>
    <p:sldId id="903" r:id="rId29"/>
    <p:sldId id="904" r:id="rId30"/>
    <p:sldId id="905" r:id="rId31"/>
    <p:sldId id="898" r:id="rId32"/>
    <p:sldId id="897" r:id="rId33"/>
    <p:sldId id="906" r:id="rId34"/>
  </p:sldIdLst>
  <p:sldSz cx="12192000" cy="6858000"/>
  <p:notesSz cx="6858000" cy="9144000"/>
  <p:defaultTex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985C"/>
    <a:srgbClr val="DDA147"/>
    <a:srgbClr val="B54C2D"/>
    <a:srgbClr val="B66952"/>
    <a:srgbClr val="B56D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보통 스타일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보통 스타일 1 - 강조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보통 스타일 1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2833802-FEF1-4C79-8D5D-14CF1EAF98D9}" styleName="밝은 스타일 2 - 강조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94660"/>
  </p:normalViewPr>
  <p:slideViewPr>
    <p:cSldViewPr snapToGrid="0">
      <p:cViewPr varScale="1">
        <p:scale>
          <a:sx n="85" d="100"/>
          <a:sy n="85" d="100"/>
        </p:scale>
        <p:origin x="821" y="58"/>
      </p:cViewPr>
      <p:guideLst/>
    </p:cSldViewPr>
  </p:slideViewPr>
  <p:notesTextViewPr>
    <p:cViewPr>
      <p:scale>
        <a:sx n="3" d="2"/>
        <a:sy n="3" d="2"/>
      </p:scale>
      <p:origin x="0" y="0"/>
    </p:cViewPr>
  </p:notesTextViewPr>
  <p:sorterViewPr>
    <p:cViewPr varScale="1">
      <p:scale>
        <a:sx n="1" d="1"/>
        <a:sy n="1" d="1"/>
      </p:scale>
      <p:origin x="0" y="-1925"/>
    </p:cViewPr>
  </p:sorterViewPr>
  <p:notesViewPr>
    <p:cSldViewPr snapToGrid="0">
      <p:cViewPr varScale="1">
        <p:scale>
          <a:sx n="64" d="100"/>
          <a:sy n="64" d="100"/>
        </p:scale>
        <p:origin x="3192" y="8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2AE8BF5-CB93-44E5-9404-15AF760C38FD}" type="datetime1">
              <a:rPr lang="ko-KR" altLang="en-US" smtClean="0"/>
              <a:t>2024-03-22</a:t>
            </a:fld>
            <a:endParaRPr 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1E602E8-7778-4840-9C52-CF866E2E76E6}" type="slidenum">
              <a:rPr lang="en-US" smtClean="0"/>
              <a:t>‹#›</a:t>
            </a:fld>
            <a:endParaRPr lang="en-US"/>
          </a:p>
        </p:txBody>
      </p:sp>
    </p:spTree>
    <p:extLst>
      <p:ext uri="{BB962C8B-B14F-4D97-AF65-F5344CB8AC3E}">
        <p14:creationId xmlns:p14="http://schemas.microsoft.com/office/powerpoint/2010/main" val="133060039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420DF4F-28CD-42CA-8484-F6571F4C08CC}" type="datetime1">
              <a:rPr lang="ko-KR" altLang="en-US" smtClean="0"/>
              <a:t>2024-03-22</a:t>
            </a:fld>
            <a:endParaRPr 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ko"/>
              <a:t>마스터 텍스트 스타일을 편집하려면 클릭하세요.</a:t>
            </a:r>
            <a:endParaRPr lang="en-US"/>
          </a:p>
          <a:p>
            <a:pPr lvl="1" rtl="0"/>
            <a:r>
              <a:rPr lang="ko"/>
              <a:t>둘째 수준</a:t>
            </a:r>
          </a:p>
          <a:p>
            <a:pPr lvl="2" rtl="0"/>
            <a:r>
              <a:rPr lang="ko"/>
              <a:t>셋째 수준</a:t>
            </a:r>
          </a:p>
          <a:p>
            <a:pPr lvl="3" rtl="0"/>
            <a:r>
              <a:rPr lang="ko"/>
              <a:t>넷째 수준</a:t>
            </a:r>
          </a:p>
          <a:p>
            <a:pPr lvl="4" rtl="0"/>
            <a:r>
              <a:rPr lang="ko"/>
              <a:t>다섯째 수준</a:t>
            </a:r>
            <a:endParaRPr 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86D5CD-F53C-40AA-8F25-6C53AFF44ECB}" type="slidenum">
              <a:rPr lang="en-US" smtClean="0"/>
              <a:t>‹#›</a:t>
            </a:fld>
            <a:endParaRPr lang="en-US"/>
          </a:p>
        </p:txBody>
      </p:sp>
    </p:spTree>
    <p:extLst>
      <p:ext uri="{BB962C8B-B14F-4D97-AF65-F5344CB8AC3E}">
        <p14:creationId xmlns:p14="http://schemas.microsoft.com/office/powerpoint/2010/main" val="289139813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pPr rtl="0"/>
            <a:fld id="{1420DF4F-28CD-42CA-8484-F6571F4C08CC}" type="datetime1">
              <a:rPr lang="ko-KR" altLang="en-US" smtClean="0"/>
              <a:t>2024-03-22</a:t>
            </a:fld>
            <a:endParaRPr lang="en-US"/>
          </a:p>
        </p:txBody>
      </p:sp>
      <p:sp>
        <p:nvSpPr>
          <p:cNvPr id="5" name="슬라이드 번호 개체 틀 4"/>
          <p:cNvSpPr>
            <a:spLocks noGrp="1"/>
          </p:cNvSpPr>
          <p:nvPr>
            <p:ph type="sldNum" sz="quarter" idx="5"/>
          </p:nvPr>
        </p:nvSpPr>
        <p:spPr/>
        <p:txBody>
          <a:bodyPr/>
          <a:lstStyle/>
          <a:p>
            <a:pPr rtl="0"/>
            <a:fld id="{7E86D5CD-F53C-40AA-8F25-6C53AFF44ECB}" type="slidenum">
              <a:rPr lang="en-US" smtClean="0"/>
              <a:t>24</a:t>
            </a:fld>
            <a:endParaRPr lang="en-US"/>
          </a:p>
        </p:txBody>
      </p:sp>
    </p:spTree>
    <p:extLst>
      <p:ext uri="{BB962C8B-B14F-4D97-AF65-F5344CB8AC3E}">
        <p14:creationId xmlns:p14="http://schemas.microsoft.com/office/powerpoint/2010/main" val="2159026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pPr rtl="0"/>
            <a:fld id="{1420DF4F-28CD-42CA-8484-F6571F4C08CC}" type="datetime1">
              <a:rPr lang="ko-KR" altLang="en-US" smtClean="0"/>
              <a:t>2024-03-22</a:t>
            </a:fld>
            <a:endParaRPr lang="en-US"/>
          </a:p>
        </p:txBody>
      </p:sp>
      <p:sp>
        <p:nvSpPr>
          <p:cNvPr id="5" name="슬라이드 번호 개체 틀 4"/>
          <p:cNvSpPr>
            <a:spLocks noGrp="1"/>
          </p:cNvSpPr>
          <p:nvPr>
            <p:ph type="sldNum" sz="quarter" idx="5"/>
          </p:nvPr>
        </p:nvSpPr>
        <p:spPr/>
        <p:txBody>
          <a:bodyPr/>
          <a:lstStyle/>
          <a:p>
            <a:pPr rtl="0"/>
            <a:fld id="{7E86D5CD-F53C-40AA-8F25-6C53AFF44ECB}" type="slidenum">
              <a:rPr lang="en-US" smtClean="0"/>
              <a:t>33</a:t>
            </a:fld>
            <a:endParaRPr lang="en-US"/>
          </a:p>
        </p:txBody>
      </p:sp>
    </p:spTree>
    <p:extLst>
      <p:ext uri="{BB962C8B-B14F-4D97-AF65-F5344CB8AC3E}">
        <p14:creationId xmlns:p14="http://schemas.microsoft.com/office/powerpoint/2010/main" val="2175082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pPr rtl="0"/>
            <a:fld id="{1420DF4F-28CD-42CA-8484-F6571F4C08CC}" type="datetime1">
              <a:rPr lang="ko-KR" altLang="en-US" smtClean="0"/>
              <a:t>2024-03-22</a:t>
            </a:fld>
            <a:endParaRPr lang="en-US"/>
          </a:p>
        </p:txBody>
      </p:sp>
      <p:sp>
        <p:nvSpPr>
          <p:cNvPr id="5" name="슬라이드 번호 개체 틀 4"/>
          <p:cNvSpPr>
            <a:spLocks noGrp="1"/>
          </p:cNvSpPr>
          <p:nvPr>
            <p:ph type="sldNum" sz="quarter" idx="5"/>
          </p:nvPr>
        </p:nvSpPr>
        <p:spPr/>
        <p:txBody>
          <a:bodyPr/>
          <a:lstStyle/>
          <a:p>
            <a:pPr rtl="0"/>
            <a:fld id="{7E86D5CD-F53C-40AA-8F25-6C53AFF44ECB}" type="slidenum">
              <a:rPr lang="en-US" smtClean="0"/>
              <a:t>25</a:t>
            </a:fld>
            <a:endParaRPr lang="en-US"/>
          </a:p>
        </p:txBody>
      </p:sp>
    </p:spTree>
    <p:extLst>
      <p:ext uri="{BB962C8B-B14F-4D97-AF65-F5344CB8AC3E}">
        <p14:creationId xmlns:p14="http://schemas.microsoft.com/office/powerpoint/2010/main" val="512559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pPr rtl="0"/>
            <a:fld id="{1420DF4F-28CD-42CA-8484-F6571F4C08CC}" type="datetime1">
              <a:rPr lang="ko-KR" altLang="en-US" smtClean="0"/>
              <a:t>2024-03-22</a:t>
            </a:fld>
            <a:endParaRPr lang="en-US"/>
          </a:p>
        </p:txBody>
      </p:sp>
      <p:sp>
        <p:nvSpPr>
          <p:cNvPr id="5" name="슬라이드 번호 개체 틀 4"/>
          <p:cNvSpPr>
            <a:spLocks noGrp="1"/>
          </p:cNvSpPr>
          <p:nvPr>
            <p:ph type="sldNum" sz="quarter" idx="5"/>
          </p:nvPr>
        </p:nvSpPr>
        <p:spPr/>
        <p:txBody>
          <a:bodyPr/>
          <a:lstStyle/>
          <a:p>
            <a:pPr rtl="0"/>
            <a:fld id="{7E86D5CD-F53C-40AA-8F25-6C53AFF44ECB}" type="slidenum">
              <a:rPr lang="en-US" smtClean="0"/>
              <a:t>26</a:t>
            </a:fld>
            <a:endParaRPr lang="en-US"/>
          </a:p>
        </p:txBody>
      </p:sp>
    </p:spTree>
    <p:extLst>
      <p:ext uri="{BB962C8B-B14F-4D97-AF65-F5344CB8AC3E}">
        <p14:creationId xmlns:p14="http://schemas.microsoft.com/office/powerpoint/2010/main" val="1528941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pPr rtl="0"/>
            <a:fld id="{1420DF4F-28CD-42CA-8484-F6571F4C08CC}" type="datetime1">
              <a:rPr lang="ko-KR" altLang="en-US" smtClean="0"/>
              <a:t>2024-03-22</a:t>
            </a:fld>
            <a:endParaRPr lang="en-US"/>
          </a:p>
        </p:txBody>
      </p:sp>
      <p:sp>
        <p:nvSpPr>
          <p:cNvPr id="5" name="슬라이드 번호 개체 틀 4"/>
          <p:cNvSpPr>
            <a:spLocks noGrp="1"/>
          </p:cNvSpPr>
          <p:nvPr>
            <p:ph type="sldNum" sz="quarter" idx="5"/>
          </p:nvPr>
        </p:nvSpPr>
        <p:spPr/>
        <p:txBody>
          <a:bodyPr/>
          <a:lstStyle/>
          <a:p>
            <a:pPr rtl="0"/>
            <a:fld id="{7E86D5CD-F53C-40AA-8F25-6C53AFF44ECB}" type="slidenum">
              <a:rPr lang="en-US" smtClean="0"/>
              <a:t>27</a:t>
            </a:fld>
            <a:endParaRPr lang="en-US"/>
          </a:p>
        </p:txBody>
      </p:sp>
    </p:spTree>
    <p:extLst>
      <p:ext uri="{BB962C8B-B14F-4D97-AF65-F5344CB8AC3E}">
        <p14:creationId xmlns:p14="http://schemas.microsoft.com/office/powerpoint/2010/main" val="2996449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pPr rtl="0"/>
            <a:fld id="{1420DF4F-28CD-42CA-8484-F6571F4C08CC}" type="datetime1">
              <a:rPr lang="ko-KR" altLang="en-US" smtClean="0"/>
              <a:t>2024-03-22</a:t>
            </a:fld>
            <a:endParaRPr lang="en-US"/>
          </a:p>
        </p:txBody>
      </p:sp>
      <p:sp>
        <p:nvSpPr>
          <p:cNvPr id="5" name="슬라이드 번호 개체 틀 4"/>
          <p:cNvSpPr>
            <a:spLocks noGrp="1"/>
          </p:cNvSpPr>
          <p:nvPr>
            <p:ph type="sldNum" sz="quarter" idx="5"/>
          </p:nvPr>
        </p:nvSpPr>
        <p:spPr/>
        <p:txBody>
          <a:bodyPr/>
          <a:lstStyle/>
          <a:p>
            <a:pPr rtl="0"/>
            <a:fld id="{7E86D5CD-F53C-40AA-8F25-6C53AFF44ECB}" type="slidenum">
              <a:rPr lang="en-US" smtClean="0"/>
              <a:t>28</a:t>
            </a:fld>
            <a:endParaRPr lang="en-US"/>
          </a:p>
        </p:txBody>
      </p:sp>
    </p:spTree>
    <p:extLst>
      <p:ext uri="{BB962C8B-B14F-4D97-AF65-F5344CB8AC3E}">
        <p14:creationId xmlns:p14="http://schemas.microsoft.com/office/powerpoint/2010/main" val="1759345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pPr rtl="0"/>
            <a:fld id="{1420DF4F-28CD-42CA-8484-F6571F4C08CC}" type="datetime1">
              <a:rPr lang="ko-KR" altLang="en-US" smtClean="0"/>
              <a:t>2024-03-22</a:t>
            </a:fld>
            <a:endParaRPr lang="en-US"/>
          </a:p>
        </p:txBody>
      </p:sp>
      <p:sp>
        <p:nvSpPr>
          <p:cNvPr id="5" name="슬라이드 번호 개체 틀 4"/>
          <p:cNvSpPr>
            <a:spLocks noGrp="1"/>
          </p:cNvSpPr>
          <p:nvPr>
            <p:ph type="sldNum" sz="quarter" idx="5"/>
          </p:nvPr>
        </p:nvSpPr>
        <p:spPr/>
        <p:txBody>
          <a:bodyPr/>
          <a:lstStyle/>
          <a:p>
            <a:pPr rtl="0"/>
            <a:fld id="{7E86D5CD-F53C-40AA-8F25-6C53AFF44ECB}" type="slidenum">
              <a:rPr lang="en-US" smtClean="0"/>
              <a:t>29</a:t>
            </a:fld>
            <a:endParaRPr lang="en-US"/>
          </a:p>
        </p:txBody>
      </p:sp>
    </p:spTree>
    <p:extLst>
      <p:ext uri="{BB962C8B-B14F-4D97-AF65-F5344CB8AC3E}">
        <p14:creationId xmlns:p14="http://schemas.microsoft.com/office/powerpoint/2010/main" val="2886376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pPr rtl="0"/>
            <a:fld id="{1420DF4F-28CD-42CA-8484-F6571F4C08CC}" type="datetime1">
              <a:rPr lang="ko-KR" altLang="en-US" smtClean="0"/>
              <a:t>2024-03-22</a:t>
            </a:fld>
            <a:endParaRPr lang="en-US"/>
          </a:p>
        </p:txBody>
      </p:sp>
      <p:sp>
        <p:nvSpPr>
          <p:cNvPr id="5" name="슬라이드 번호 개체 틀 4"/>
          <p:cNvSpPr>
            <a:spLocks noGrp="1"/>
          </p:cNvSpPr>
          <p:nvPr>
            <p:ph type="sldNum" sz="quarter" idx="5"/>
          </p:nvPr>
        </p:nvSpPr>
        <p:spPr/>
        <p:txBody>
          <a:bodyPr/>
          <a:lstStyle/>
          <a:p>
            <a:pPr rtl="0"/>
            <a:fld id="{7E86D5CD-F53C-40AA-8F25-6C53AFF44ECB}" type="slidenum">
              <a:rPr lang="en-US" smtClean="0"/>
              <a:t>30</a:t>
            </a:fld>
            <a:endParaRPr lang="en-US"/>
          </a:p>
        </p:txBody>
      </p:sp>
    </p:spTree>
    <p:extLst>
      <p:ext uri="{BB962C8B-B14F-4D97-AF65-F5344CB8AC3E}">
        <p14:creationId xmlns:p14="http://schemas.microsoft.com/office/powerpoint/2010/main" val="1940686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pPr rtl="0"/>
            <a:fld id="{1420DF4F-28CD-42CA-8484-F6571F4C08CC}" type="datetime1">
              <a:rPr lang="ko-KR" altLang="en-US" smtClean="0"/>
              <a:t>2024-03-22</a:t>
            </a:fld>
            <a:endParaRPr lang="en-US"/>
          </a:p>
        </p:txBody>
      </p:sp>
      <p:sp>
        <p:nvSpPr>
          <p:cNvPr id="5" name="슬라이드 번호 개체 틀 4"/>
          <p:cNvSpPr>
            <a:spLocks noGrp="1"/>
          </p:cNvSpPr>
          <p:nvPr>
            <p:ph type="sldNum" sz="quarter" idx="5"/>
          </p:nvPr>
        </p:nvSpPr>
        <p:spPr/>
        <p:txBody>
          <a:bodyPr/>
          <a:lstStyle/>
          <a:p>
            <a:pPr rtl="0"/>
            <a:fld id="{7E86D5CD-F53C-40AA-8F25-6C53AFF44ECB}" type="slidenum">
              <a:rPr lang="en-US" smtClean="0"/>
              <a:t>31</a:t>
            </a:fld>
            <a:endParaRPr lang="en-US"/>
          </a:p>
        </p:txBody>
      </p:sp>
    </p:spTree>
    <p:extLst>
      <p:ext uri="{BB962C8B-B14F-4D97-AF65-F5344CB8AC3E}">
        <p14:creationId xmlns:p14="http://schemas.microsoft.com/office/powerpoint/2010/main" val="1478945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pPr rtl="0"/>
            <a:fld id="{1420DF4F-28CD-42CA-8484-F6571F4C08CC}" type="datetime1">
              <a:rPr lang="ko-KR" altLang="en-US" smtClean="0"/>
              <a:t>2024-03-22</a:t>
            </a:fld>
            <a:endParaRPr lang="en-US"/>
          </a:p>
        </p:txBody>
      </p:sp>
      <p:sp>
        <p:nvSpPr>
          <p:cNvPr id="5" name="슬라이드 번호 개체 틀 4"/>
          <p:cNvSpPr>
            <a:spLocks noGrp="1"/>
          </p:cNvSpPr>
          <p:nvPr>
            <p:ph type="sldNum" sz="quarter" idx="5"/>
          </p:nvPr>
        </p:nvSpPr>
        <p:spPr/>
        <p:txBody>
          <a:bodyPr/>
          <a:lstStyle/>
          <a:p>
            <a:pPr rtl="0"/>
            <a:fld id="{7E86D5CD-F53C-40AA-8F25-6C53AFF44ECB}" type="slidenum">
              <a:rPr lang="en-US" smtClean="0"/>
              <a:t>32</a:t>
            </a:fld>
            <a:endParaRPr lang="en-US"/>
          </a:p>
        </p:txBody>
      </p:sp>
    </p:spTree>
    <p:extLst>
      <p:ext uri="{BB962C8B-B14F-4D97-AF65-F5344CB8AC3E}">
        <p14:creationId xmlns:p14="http://schemas.microsoft.com/office/powerpoint/2010/main" val="36953505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370693" y="1769540"/>
            <a:ext cx="9440034" cy="1828801"/>
          </a:xfrm>
        </p:spPr>
        <p:txBody>
          <a:bodyPr rtlCol="0" anchor="b">
            <a:normAutofit/>
          </a:bodyPr>
          <a:lstStyle>
            <a:lvl1pPr algn="ctr">
              <a:defRPr sz="5400">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3" name="부제목 2"/>
          <p:cNvSpPr>
            <a:spLocks noGrp="1"/>
          </p:cNvSpPr>
          <p:nvPr>
            <p:ph type="subTitle" idx="1"/>
          </p:nvPr>
        </p:nvSpPr>
        <p:spPr>
          <a:xfrm>
            <a:off x="1370693" y="3773489"/>
            <a:ext cx="9440034" cy="1049867"/>
          </a:xfrm>
        </p:spPr>
        <p:txBody>
          <a:bodyPr rtlCol="0" anchor="t"/>
          <a:lstStyle>
            <a:lvl1pPr marL="0" indent="0" algn="ctr">
              <a:buNone/>
              <a:defRPr>
                <a:solidFill>
                  <a:schemeClr val="tx1"/>
                </a:solidFill>
                <a:latin typeface="Batang" panose="02030600000101010101" pitchFamily="18" charset="-127"/>
                <a:ea typeface="Batang" panose="02030600000101010101" pitchFamily="18" charset="-12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ko-KR" altLang="en-US"/>
              <a:t>클릭하여 마스터 부제목 스타일 편집</a:t>
            </a:r>
            <a:endParaRPr lang="en-US" dirty="0"/>
          </a:p>
        </p:txBody>
      </p:sp>
      <p:sp>
        <p:nvSpPr>
          <p:cNvPr id="4" name="날짜 개체 틀 3"/>
          <p:cNvSpPr>
            <a:spLocks noGrp="1"/>
          </p:cNvSpPr>
          <p:nvPr>
            <p:ph type="dt" sz="half" idx="10"/>
          </p:nvPr>
        </p:nvSpPr>
        <p:spPr>
          <a:xfrm>
            <a:off x="7678736" y="6338113"/>
            <a:ext cx="2743200" cy="365125"/>
          </a:xfrm>
        </p:spPr>
        <p:txBody>
          <a:bodyPr rtlCol="0"/>
          <a:lstStyle>
            <a:lvl1pPr>
              <a:defRPr>
                <a:latin typeface="Batang" panose="02030600000101010101" pitchFamily="18" charset="-127"/>
                <a:ea typeface="Batang" panose="02030600000101010101" pitchFamily="18" charset="-127"/>
              </a:defRPr>
            </a:lvl1pPr>
          </a:lstStyle>
          <a:p>
            <a:fld id="{28A3BAFB-7A40-4072-A7FD-FB0EDC55F13F}" type="datetime1">
              <a:rPr lang="ko-KR" altLang="en-US" smtClean="0"/>
              <a:t>2024-03-22</a:t>
            </a:fld>
            <a:endParaRPr lang="en-US" dirty="0"/>
          </a:p>
        </p:txBody>
      </p:sp>
      <p:sp>
        <p:nvSpPr>
          <p:cNvPr id="5" name="바닥글 개체 틀 4"/>
          <p:cNvSpPr>
            <a:spLocks noGrp="1"/>
          </p:cNvSpPr>
          <p:nvPr>
            <p:ph type="ftr" sz="quarter" idx="11"/>
          </p:nvPr>
        </p:nvSpPr>
        <p:spPr>
          <a:xfrm>
            <a:off x="913795" y="6338113"/>
            <a:ext cx="6672865" cy="365125"/>
          </a:xfrm>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6" name="슬라이드 번호 개체 틀 5"/>
          <p:cNvSpPr>
            <a:spLocks noGrp="1"/>
          </p:cNvSpPr>
          <p:nvPr>
            <p:ph type="sldNum" sz="quarter" idx="12"/>
          </p:nvPr>
        </p:nvSpPr>
        <p:spPr>
          <a:xfrm>
            <a:off x="10514011" y="6338113"/>
            <a:ext cx="753545" cy="365125"/>
          </a:xfrm>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pic>
        <p:nvPicPr>
          <p:cNvPr id="7" name="그림 6">
            <a:extLst>
              <a:ext uri="{FF2B5EF4-FFF2-40B4-BE49-F238E27FC236}">
                <a16:creationId xmlns:a16="http://schemas.microsoft.com/office/drawing/2014/main" id="{7D489A88-0C1F-827F-FDE9-DFC7FEB07670}"/>
              </a:ext>
            </a:extLst>
          </p:cNvPr>
          <p:cNvPicPr>
            <a:picLocks noChangeAspect="1"/>
          </p:cNvPicPr>
          <p:nvPr userDrawn="1"/>
        </p:nvPicPr>
        <p:blipFill>
          <a:blip r:embed="rId2"/>
          <a:stretch>
            <a:fillRect/>
          </a:stretch>
        </p:blipFill>
        <p:spPr>
          <a:xfrm>
            <a:off x="105924" y="6365874"/>
            <a:ext cx="355393" cy="393576"/>
          </a:xfrm>
          <a:prstGeom prst="rect">
            <a:avLst/>
          </a:prstGeom>
        </p:spPr>
      </p:pic>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캡션 있는 파노라마 그림">
    <p:spTree>
      <p:nvGrpSpPr>
        <p:cNvPr id="1" name=""/>
        <p:cNvGrpSpPr/>
        <p:nvPr/>
      </p:nvGrpSpPr>
      <p:grpSpPr>
        <a:xfrm>
          <a:off x="0" y="0"/>
          <a:ext cx="0" cy="0"/>
          <a:chOff x="0" y="0"/>
          <a:chExt cx="0" cy="0"/>
        </a:xfrm>
      </p:grpSpPr>
      <p:pic>
        <p:nvPicPr>
          <p:cNvPr id="16" name="그림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제목 1"/>
          <p:cNvSpPr>
            <a:spLocks noGrp="1"/>
          </p:cNvSpPr>
          <p:nvPr>
            <p:ph type="title"/>
          </p:nvPr>
        </p:nvSpPr>
        <p:spPr>
          <a:xfrm>
            <a:off x="913806" y="4565255"/>
            <a:ext cx="10355326" cy="543472"/>
          </a:xfrm>
        </p:spPr>
        <p:txBody>
          <a:bodyPr rtlCol="0" anchor="b">
            <a:normAutofit/>
          </a:bodyPr>
          <a:lstStyle>
            <a:lvl1pPr algn="ctr">
              <a:defRPr sz="2800">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3" name="그림 개체 틀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rtlCol="0" anchor="t">
            <a:normAutofit/>
          </a:bodyPr>
          <a:lstStyle>
            <a:lvl1pPr marL="0" indent="0" algn="ctr">
              <a:buNone/>
              <a:defRPr sz="2000">
                <a:latin typeface="Batang" panose="02030600000101010101" pitchFamily="18" charset="-127"/>
                <a:ea typeface="Batang" panose="02030600000101010101" pitchFamily="18" charset="-127"/>
              </a:defRPr>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ko-KR" altLang="en-US"/>
              <a:t>그림을 추가하려면 아이콘을 클릭하십시오</a:t>
            </a:r>
            <a:endParaRPr lang="en-US" dirty="0"/>
          </a:p>
        </p:txBody>
      </p:sp>
      <p:sp>
        <p:nvSpPr>
          <p:cNvPr id="4" name="텍스트 개체 틀 3"/>
          <p:cNvSpPr>
            <a:spLocks noGrp="1"/>
          </p:cNvSpPr>
          <p:nvPr>
            <p:ph type="body" sz="half" idx="2"/>
          </p:nvPr>
        </p:nvSpPr>
        <p:spPr>
          <a:xfrm>
            <a:off x="913795" y="5247728"/>
            <a:ext cx="10353762" cy="543472"/>
          </a:xfrm>
        </p:spPr>
        <p:txBody>
          <a:bodyPr rtlCol="0" anchor="t"/>
          <a:lstStyle>
            <a:lvl1pPr marL="0" indent="0" algn="ctr">
              <a:buNone/>
              <a:defRPr sz="1600">
                <a:latin typeface="Batang" panose="02030600000101010101" pitchFamily="18" charset="-127"/>
                <a:ea typeface="Batang" panose="02030600000101010101" pitchFamily="18"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ko-KR" altLang="en-US"/>
              <a:t>마스터 텍스트 스타일을 편집하려면 클릭</a:t>
            </a:r>
          </a:p>
        </p:txBody>
      </p:sp>
      <p:sp>
        <p:nvSpPr>
          <p:cNvPr id="5" name="날짜 개체 틀 4"/>
          <p:cNvSpPr>
            <a:spLocks noGrp="1"/>
          </p:cNvSpPr>
          <p:nvPr>
            <p:ph type="dt" sz="half" idx="10"/>
          </p:nvPr>
        </p:nvSpPr>
        <p:spPr/>
        <p:txBody>
          <a:bodyPr rtlCol="0"/>
          <a:lstStyle>
            <a:lvl1pPr>
              <a:defRPr>
                <a:latin typeface="Batang" panose="02030600000101010101" pitchFamily="18" charset="-127"/>
                <a:ea typeface="Batang" panose="02030600000101010101" pitchFamily="18" charset="-127"/>
              </a:defRPr>
            </a:lvl1pPr>
          </a:lstStyle>
          <a:p>
            <a:fld id="{F12F07B2-E074-4649-9142-6F1D9AE0DBBB}" type="datetime1">
              <a:rPr lang="ko-KR" altLang="en-US" smtClean="0"/>
              <a:t>2024-03-22</a:t>
            </a:fld>
            <a:endParaRPr lang="en-US" dirty="0"/>
          </a:p>
        </p:txBody>
      </p:sp>
      <p:sp>
        <p:nvSpPr>
          <p:cNvPr id="6" name="바닥글 개체 틀 5"/>
          <p:cNvSpPr>
            <a:spLocks noGrp="1"/>
          </p:cNvSpPr>
          <p:nvPr>
            <p:ph type="ftr" sz="quarter" idx="11"/>
          </p:nvPr>
        </p:nvSpPr>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7" name="슬라이드 번호 개체 틀 6"/>
          <p:cNvSpPr>
            <a:spLocks noGrp="1"/>
          </p:cNvSpPr>
          <p:nvPr>
            <p:ph type="sldNum" sz="quarter" idx="12"/>
          </p:nvPr>
        </p:nvSpPr>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제목 및 캡션">
    <p:spTree>
      <p:nvGrpSpPr>
        <p:cNvPr id="1" name=""/>
        <p:cNvGrpSpPr/>
        <p:nvPr/>
      </p:nvGrpSpPr>
      <p:grpSpPr>
        <a:xfrm>
          <a:off x="0" y="0"/>
          <a:ext cx="0" cy="0"/>
          <a:chOff x="0" y="0"/>
          <a:chExt cx="0" cy="0"/>
        </a:xfrm>
      </p:grpSpPr>
      <p:sp>
        <p:nvSpPr>
          <p:cNvPr id="2" name="제목 1"/>
          <p:cNvSpPr>
            <a:spLocks noGrp="1"/>
          </p:cNvSpPr>
          <p:nvPr>
            <p:ph type="title"/>
          </p:nvPr>
        </p:nvSpPr>
        <p:spPr>
          <a:xfrm>
            <a:off x="913795" y="608437"/>
            <a:ext cx="10353762" cy="3534344"/>
          </a:xfrm>
        </p:spPr>
        <p:txBody>
          <a:bodyPr rtlCol="0" anchor="ctr">
            <a:normAutofit/>
          </a:bodyPr>
          <a:lstStyle>
            <a:lvl1pPr>
              <a:defRPr sz="4000">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4" name="텍스트 개체 틀 3"/>
          <p:cNvSpPr>
            <a:spLocks noGrp="1"/>
          </p:cNvSpPr>
          <p:nvPr>
            <p:ph type="body" sz="half" idx="2"/>
          </p:nvPr>
        </p:nvSpPr>
        <p:spPr>
          <a:xfrm>
            <a:off x="913794" y="4295180"/>
            <a:ext cx="10353763" cy="1501826"/>
          </a:xfrm>
        </p:spPr>
        <p:txBody>
          <a:bodyPr rtlCol="0" anchor="ctr"/>
          <a:lstStyle>
            <a:lvl1pPr marL="0" indent="0" algn="ctr">
              <a:buNone/>
              <a:defRPr sz="1600">
                <a:latin typeface="Batang" panose="02030600000101010101" pitchFamily="18" charset="-127"/>
                <a:ea typeface="Batang" panose="02030600000101010101" pitchFamily="18"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ko-KR" altLang="en-US"/>
              <a:t>마스터 텍스트 스타일을 편집하려면 클릭</a:t>
            </a:r>
          </a:p>
        </p:txBody>
      </p:sp>
      <p:sp>
        <p:nvSpPr>
          <p:cNvPr id="5" name="날짜 개체 틀 4"/>
          <p:cNvSpPr>
            <a:spLocks noGrp="1"/>
          </p:cNvSpPr>
          <p:nvPr>
            <p:ph type="dt" sz="half" idx="10"/>
          </p:nvPr>
        </p:nvSpPr>
        <p:spPr/>
        <p:txBody>
          <a:bodyPr rtlCol="0"/>
          <a:lstStyle>
            <a:lvl1pPr>
              <a:defRPr>
                <a:latin typeface="Batang" panose="02030600000101010101" pitchFamily="18" charset="-127"/>
                <a:ea typeface="Batang" panose="02030600000101010101" pitchFamily="18" charset="-127"/>
              </a:defRPr>
            </a:lvl1pPr>
          </a:lstStyle>
          <a:p>
            <a:fld id="{1B93F205-BE1D-41B6-903E-38A12CD6A70F}" type="datetime1">
              <a:rPr lang="ko-KR" altLang="en-US" smtClean="0"/>
              <a:t>2024-03-22</a:t>
            </a:fld>
            <a:endParaRPr lang="en-US" dirty="0"/>
          </a:p>
        </p:txBody>
      </p:sp>
      <p:sp>
        <p:nvSpPr>
          <p:cNvPr id="6" name="바닥글 개체 틀 5"/>
          <p:cNvSpPr>
            <a:spLocks noGrp="1"/>
          </p:cNvSpPr>
          <p:nvPr>
            <p:ph type="ftr" sz="quarter" idx="11"/>
          </p:nvPr>
        </p:nvSpPr>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7" name="슬라이드 번호 개체 틀 6"/>
          <p:cNvSpPr>
            <a:spLocks noGrp="1"/>
          </p:cNvSpPr>
          <p:nvPr>
            <p:ph type="sldNum" sz="quarter" idx="12"/>
          </p:nvPr>
        </p:nvSpPr>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캡션 있는 인용문">
    <p:spTree>
      <p:nvGrpSpPr>
        <p:cNvPr id="1" name=""/>
        <p:cNvGrpSpPr/>
        <p:nvPr/>
      </p:nvGrpSpPr>
      <p:grpSpPr>
        <a:xfrm>
          <a:off x="0" y="0"/>
          <a:ext cx="0" cy="0"/>
          <a:chOff x="0" y="0"/>
          <a:chExt cx="0" cy="0"/>
        </a:xfrm>
      </p:grpSpPr>
      <p:sp>
        <p:nvSpPr>
          <p:cNvPr id="2" name="제목 1"/>
          <p:cNvSpPr>
            <a:spLocks noGrp="1"/>
          </p:cNvSpPr>
          <p:nvPr>
            <p:ph type="title"/>
          </p:nvPr>
        </p:nvSpPr>
        <p:spPr>
          <a:xfrm>
            <a:off x="1446212" y="609600"/>
            <a:ext cx="9302752" cy="2992904"/>
          </a:xfrm>
        </p:spPr>
        <p:txBody>
          <a:bodyPr rtlCol="0" anchor="ctr">
            <a:normAutofit/>
          </a:bodyPr>
          <a:lstStyle>
            <a:lvl1pPr>
              <a:defRPr sz="3600">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12" name="텍스트 개체 틀 3"/>
          <p:cNvSpPr>
            <a:spLocks noGrp="1"/>
          </p:cNvSpPr>
          <p:nvPr>
            <p:ph type="body" sz="half" idx="13"/>
          </p:nvPr>
        </p:nvSpPr>
        <p:spPr>
          <a:xfrm>
            <a:off x="1720644" y="3610032"/>
            <a:ext cx="8752299" cy="532749"/>
          </a:xfrm>
        </p:spPr>
        <p:txBody>
          <a:bodyPr rtlCol="0" anchor="t">
            <a:normAutofit/>
          </a:bodyPr>
          <a:lstStyle>
            <a:lvl1pPr marL="0" indent="0" algn="r">
              <a:buNone/>
              <a:defRPr sz="1400">
                <a:latin typeface="Batang" panose="02030600000101010101" pitchFamily="18" charset="-127"/>
                <a:ea typeface="Batang" panose="02030600000101010101" pitchFamily="18"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ko-KR" altLang="en-US"/>
              <a:t>마스터 텍스트 스타일을 편집하려면 클릭</a:t>
            </a:r>
          </a:p>
        </p:txBody>
      </p:sp>
      <p:sp>
        <p:nvSpPr>
          <p:cNvPr id="4" name="텍스트 개체 틀 3"/>
          <p:cNvSpPr>
            <a:spLocks noGrp="1"/>
          </p:cNvSpPr>
          <p:nvPr>
            <p:ph type="body" sz="half" idx="2"/>
          </p:nvPr>
        </p:nvSpPr>
        <p:spPr>
          <a:xfrm>
            <a:off x="913794" y="4304353"/>
            <a:ext cx="10353763" cy="1489496"/>
          </a:xfrm>
        </p:spPr>
        <p:txBody>
          <a:bodyPr rtlCol="0" anchor="ctr">
            <a:normAutofit/>
          </a:bodyPr>
          <a:lstStyle>
            <a:lvl1pPr marL="0" indent="0" algn="ctr">
              <a:buNone/>
              <a:defRPr sz="1600">
                <a:latin typeface="Batang" panose="02030600000101010101" pitchFamily="18" charset="-127"/>
                <a:ea typeface="Batang" panose="02030600000101010101" pitchFamily="18"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ko-KR" altLang="en-US"/>
              <a:t>마스터 텍스트 스타일을 편집하려면 클릭</a:t>
            </a:r>
          </a:p>
        </p:txBody>
      </p:sp>
      <p:sp>
        <p:nvSpPr>
          <p:cNvPr id="5" name="날짜 개체 틀 4"/>
          <p:cNvSpPr>
            <a:spLocks noGrp="1"/>
          </p:cNvSpPr>
          <p:nvPr>
            <p:ph type="dt" sz="half" idx="10"/>
          </p:nvPr>
        </p:nvSpPr>
        <p:spPr/>
        <p:txBody>
          <a:bodyPr rtlCol="0"/>
          <a:lstStyle>
            <a:lvl1pPr>
              <a:defRPr>
                <a:latin typeface="Batang" panose="02030600000101010101" pitchFamily="18" charset="-127"/>
                <a:ea typeface="Batang" panose="02030600000101010101" pitchFamily="18" charset="-127"/>
              </a:defRPr>
            </a:lvl1pPr>
          </a:lstStyle>
          <a:p>
            <a:fld id="{88763DE7-7630-4C1C-B39F-731F1889F7F8}" type="datetime1">
              <a:rPr lang="ko-KR" altLang="en-US" smtClean="0"/>
              <a:t>2024-03-22</a:t>
            </a:fld>
            <a:endParaRPr lang="en-US" dirty="0"/>
          </a:p>
        </p:txBody>
      </p:sp>
      <p:sp>
        <p:nvSpPr>
          <p:cNvPr id="6" name="바닥글 개체 틀 5"/>
          <p:cNvSpPr>
            <a:spLocks noGrp="1"/>
          </p:cNvSpPr>
          <p:nvPr>
            <p:ph type="ftr" sz="quarter" idx="11"/>
          </p:nvPr>
        </p:nvSpPr>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7" name="슬라이드 번호 개체 틀 6"/>
          <p:cNvSpPr>
            <a:spLocks noGrp="1"/>
          </p:cNvSpPr>
          <p:nvPr>
            <p:ph type="sldNum" sz="quarter" idx="12"/>
          </p:nvPr>
        </p:nvSpPr>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
        <p:nvSpPr>
          <p:cNvPr id="11" name="텍스트 상자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ko" sz="8000">
                <a:solidFill>
                  <a:schemeClr val="tx1"/>
                </a:solidFill>
                <a:effectLst/>
                <a:latin typeface="Batang" panose="02030600000101010101" pitchFamily="18" charset="-127"/>
                <a:ea typeface="Batang" panose="02030600000101010101" pitchFamily="18" charset="-127"/>
              </a:rPr>
              <a:t>“</a:t>
            </a:r>
          </a:p>
        </p:txBody>
      </p:sp>
      <p:sp>
        <p:nvSpPr>
          <p:cNvPr id="13" name="텍스트 상자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ko" sz="8000">
                <a:solidFill>
                  <a:schemeClr val="tx1"/>
                </a:solidFill>
                <a:effectLst/>
                <a:latin typeface="Batang" panose="02030600000101010101" pitchFamily="18" charset="-127"/>
                <a:ea typeface="Batang" panose="02030600000101010101" pitchFamily="18" charset="-127"/>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명함">
    <p:spTree>
      <p:nvGrpSpPr>
        <p:cNvPr id="1" name=""/>
        <p:cNvGrpSpPr/>
        <p:nvPr/>
      </p:nvGrpSpPr>
      <p:grpSpPr>
        <a:xfrm>
          <a:off x="0" y="0"/>
          <a:ext cx="0" cy="0"/>
          <a:chOff x="0" y="0"/>
          <a:chExt cx="0" cy="0"/>
        </a:xfrm>
      </p:grpSpPr>
      <p:sp>
        <p:nvSpPr>
          <p:cNvPr id="2" name="제목 1"/>
          <p:cNvSpPr>
            <a:spLocks noGrp="1"/>
          </p:cNvSpPr>
          <p:nvPr>
            <p:ph type="title"/>
          </p:nvPr>
        </p:nvSpPr>
        <p:spPr>
          <a:xfrm>
            <a:off x="913794" y="2126942"/>
            <a:ext cx="10353763" cy="2511835"/>
          </a:xfrm>
        </p:spPr>
        <p:txBody>
          <a:bodyPr rtlCol="0" anchor="b"/>
          <a:lstStyle>
            <a:lvl1pPr>
              <a:defRPr sz="3200">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4" name="텍스트 개체 틀 3"/>
          <p:cNvSpPr>
            <a:spLocks noGrp="1"/>
          </p:cNvSpPr>
          <p:nvPr>
            <p:ph type="body" sz="half" idx="2"/>
          </p:nvPr>
        </p:nvSpPr>
        <p:spPr>
          <a:xfrm>
            <a:off x="913784" y="4650556"/>
            <a:ext cx="10352199" cy="1140644"/>
          </a:xfrm>
        </p:spPr>
        <p:txBody>
          <a:bodyPr rtlCol="0" anchor="t"/>
          <a:lstStyle>
            <a:lvl1pPr marL="0" indent="0" algn="ctr">
              <a:buNone/>
              <a:defRPr sz="1600">
                <a:latin typeface="Batang" panose="02030600000101010101" pitchFamily="18" charset="-127"/>
                <a:ea typeface="Batang" panose="02030600000101010101" pitchFamily="18"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ko-KR" altLang="en-US"/>
              <a:t>마스터 텍스트 스타일을 편집하려면 클릭</a:t>
            </a:r>
          </a:p>
        </p:txBody>
      </p:sp>
      <p:sp>
        <p:nvSpPr>
          <p:cNvPr id="5" name="날짜 개체 틀 4"/>
          <p:cNvSpPr>
            <a:spLocks noGrp="1"/>
          </p:cNvSpPr>
          <p:nvPr>
            <p:ph type="dt" sz="half" idx="10"/>
          </p:nvPr>
        </p:nvSpPr>
        <p:spPr/>
        <p:txBody>
          <a:bodyPr rtlCol="0"/>
          <a:lstStyle>
            <a:lvl1pPr>
              <a:defRPr>
                <a:latin typeface="Batang" panose="02030600000101010101" pitchFamily="18" charset="-127"/>
                <a:ea typeface="Batang" panose="02030600000101010101" pitchFamily="18" charset="-127"/>
              </a:defRPr>
            </a:lvl1pPr>
          </a:lstStyle>
          <a:p>
            <a:fld id="{4E29F7F6-2AF8-4123-80EB-C26BF25051CC}" type="datetime1">
              <a:rPr lang="ko-KR" altLang="en-US" smtClean="0"/>
              <a:t>2024-03-22</a:t>
            </a:fld>
            <a:endParaRPr lang="en-US" dirty="0"/>
          </a:p>
        </p:txBody>
      </p:sp>
      <p:sp>
        <p:nvSpPr>
          <p:cNvPr id="6" name="바닥글 개체 틀 5"/>
          <p:cNvSpPr>
            <a:spLocks noGrp="1"/>
          </p:cNvSpPr>
          <p:nvPr>
            <p:ph type="ftr" sz="quarter" idx="11"/>
          </p:nvPr>
        </p:nvSpPr>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7" name="슬라이드 번호 개체 틀 6"/>
          <p:cNvSpPr>
            <a:spLocks noGrp="1"/>
          </p:cNvSpPr>
          <p:nvPr>
            <p:ph type="sldNum" sz="quarter" idx="12"/>
          </p:nvPr>
        </p:nvSpPr>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열">
    <p:spTree>
      <p:nvGrpSpPr>
        <p:cNvPr id="1" name=""/>
        <p:cNvGrpSpPr/>
        <p:nvPr/>
      </p:nvGrpSpPr>
      <p:grpSpPr>
        <a:xfrm>
          <a:off x="0" y="0"/>
          <a:ext cx="0" cy="0"/>
          <a:chOff x="0" y="0"/>
          <a:chExt cx="0" cy="0"/>
        </a:xfrm>
      </p:grpSpPr>
      <p:sp>
        <p:nvSpPr>
          <p:cNvPr id="15" name="제목 1"/>
          <p:cNvSpPr>
            <a:spLocks noGrp="1"/>
          </p:cNvSpPr>
          <p:nvPr>
            <p:ph type="title"/>
          </p:nvPr>
        </p:nvSpPr>
        <p:spPr>
          <a:xfrm>
            <a:off x="913795" y="609600"/>
            <a:ext cx="10353762" cy="970450"/>
          </a:xfrm>
        </p:spPr>
        <p:txBody>
          <a:bodyPr rtlCol="0"/>
          <a:lstStyle>
            <a:lvl1pPr>
              <a:defRPr>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7" name="텍스트 개체 틀 2"/>
          <p:cNvSpPr>
            <a:spLocks noGrp="1"/>
          </p:cNvSpPr>
          <p:nvPr>
            <p:ph type="body" idx="1"/>
          </p:nvPr>
        </p:nvSpPr>
        <p:spPr>
          <a:xfrm>
            <a:off x="913795" y="1885950"/>
            <a:ext cx="3300984" cy="764782"/>
          </a:xfrm>
        </p:spPr>
        <p:txBody>
          <a:bodyPr rtlCol="0" anchor="b">
            <a:noAutofit/>
          </a:bodyPr>
          <a:lstStyle>
            <a:lvl1pPr marL="0" indent="0" algn="ctr">
              <a:buNone/>
              <a:defRPr sz="2200" b="0">
                <a:solidFill>
                  <a:schemeClr val="tx1"/>
                </a:solidFill>
                <a:latin typeface="Batang" panose="02030600000101010101" pitchFamily="18" charset="-127"/>
                <a:ea typeface="Batang" panose="02030600000101010101" pitchFamily="18"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a:t>마스터 텍스트 스타일을 편집하려면 클릭</a:t>
            </a:r>
          </a:p>
        </p:txBody>
      </p:sp>
      <p:sp>
        <p:nvSpPr>
          <p:cNvPr id="8" name="텍스트 개체 틀 3"/>
          <p:cNvSpPr>
            <a:spLocks noGrp="1"/>
          </p:cNvSpPr>
          <p:nvPr>
            <p:ph type="body" sz="half" idx="15"/>
          </p:nvPr>
        </p:nvSpPr>
        <p:spPr>
          <a:xfrm>
            <a:off x="913795" y="2768112"/>
            <a:ext cx="3300984" cy="3023088"/>
          </a:xfrm>
        </p:spPr>
        <p:txBody>
          <a:bodyPr rtlCol="0" anchor="t">
            <a:normAutofit/>
          </a:bodyPr>
          <a:lstStyle>
            <a:lvl1pPr marL="0" indent="0" algn="ctr">
              <a:buNone/>
              <a:defRPr sz="1400">
                <a:latin typeface="Batang" panose="02030600000101010101" pitchFamily="18" charset="-127"/>
                <a:ea typeface="Batang" panose="02030600000101010101" pitchFamily="18" charset="-127"/>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9" name="텍스트 개체 틀 4"/>
          <p:cNvSpPr>
            <a:spLocks noGrp="1"/>
          </p:cNvSpPr>
          <p:nvPr>
            <p:ph type="body" sz="quarter" idx="3"/>
          </p:nvPr>
        </p:nvSpPr>
        <p:spPr>
          <a:xfrm>
            <a:off x="4446711" y="1885949"/>
            <a:ext cx="3300984" cy="764783"/>
          </a:xfrm>
        </p:spPr>
        <p:txBody>
          <a:bodyPr rtlCol="0" anchor="b">
            <a:noAutofit/>
          </a:bodyPr>
          <a:lstStyle>
            <a:lvl1pPr marL="0" indent="0" algn="ctr">
              <a:buNone/>
              <a:defRPr sz="2200" b="0">
                <a:solidFill>
                  <a:schemeClr val="tx1"/>
                </a:solidFill>
                <a:latin typeface="Batang" panose="02030600000101010101" pitchFamily="18" charset="-127"/>
                <a:ea typeface="Batang" panose="02030600000101010101" pitchFamily="18"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a:t>마스터 텍스트 스타일을 편집하려면 클릭</a:t>
            </a:r>
          </a:p>
        </p:txBody>
      </p:sp>
      <p:sp>
        <p:nvSpPr>
          <p:cNvPr id="10" name="텍스트 개체 틀 3"/>
          <p:cNvSpPr>
            <a:spLocks noGrp="1"/>
          </p:cNvSpPr>
          <p:nvPr>
            <p:ph type="body" sz="half" idx="16"/>
          </p:nvPr>
        </p:nvSpPr>
        <p:spPr>
          <a:xfrm>
            <a:off x="4441435" y="2768112"/>
            <a:ext cx="3300984" cy="3023088"/>
          </a:xfrm>
        </p:spPr>
        <p:txBody>
          <a:bodyPr rtlCol="0" anchor="t">
            <a:normAutofit/>
          </a:bodyPr>
          <a:lstStyle>
            <a:lvl1pPr marL="0" indent="0" algn="ctr">
              <a:buNone/>
              <a:defRPr sz="1400">
                <a:latin typeface="Batang" panose="02030600000101010101" pitchFamily="18" charset="-127"/>
                <a:ea typeface="Batang" panose="02030600000101010101" pitchFamily="18" charset="-127"/>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11" name="텍스트 개체 틀 4"/>
          <p:cNvSpPr>
            <a:spLocks noGrp="1"/>
          </p:cNvSpPr>
          <p:nvPr>
            <p:ph type="body" sz="quarter" idx="13"/>
          </p:nvPr>
        </p:nvSpPr>
        <p:spPr>
          <a:xfrm>
            <a:off x="7966572" y="1885950"/>
            <a:ext cx="3300984" cy="764782"/>
          </a:xfrm>
        </p:spPr>
        <p:txBody>
          <a:bodyPr rtlCol="0" anchor="b">
            <a:noAutofit/>
          </a:bodyPr>
          <a:lstStyle>
            <a:lvl1pPr marL="0" indent="0" algn="ctr">
              <a:buNone/>
              <a:defRPr sz="2200" b="0">
                <a:solidFill>
                  <a:schemeClr val="tx1"/>
                </a:solidFill>
                <a:latin typeface="Batang" panose="02030600000101010101" pitchFamily="18" charset="-127"/>
                <a:ea typeface="Batang" panose="02030600000101010101" pitchFamily="18"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a:t>마스터 텍스트 스타일을 편집하려면 클릭</a:t>
            </a:r>
          </a:p>
        </p:txBody>
      </p:sp>
      <p:sp>
        <p:nvSpPr>
          <p:cNvPr id="12" name="텍스트 개체 틀 3"/>
          <p:cNvSpPr>
            <a:spLocks noGrp="1"/>
          </p:cNvSpPr>
          <p:nvPr>
            <p:ph type="body" sz="half" idx="17"/>
          </p:nvPr>
        </p:nvSpPr>
        <p:spPr>
          <a:xfrm>
            <a:off x="7966572" y="2768110"/>
            <a:ext cx="3300984" cy="3023089"/>
          </a:xfrm>
        </p:spPr>
        <p:txBody>
          <a:bodyPr rtlCol="0" anchor="t">
            <a:normAutofit/>
          </a:bodyPr>
          <a:lstStyle>
            <a:lvl1pPr marL="0" indent="0" algn="ctr">
              <a:buNone/>
              <a:defRPr sz="1400">
                <a:latin typeface="Batang" panose="02030600000101010101" pitchFamily="18" charset="-127"/>
                <a:ea typeface="Batang" panose="02030600000101010101" pitchFamily="18" charset="-127"/>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3" name="날짜 개체 틀 2"/>
          <p:cNvSpPr>
            <a:spLocks noGrp="1"/>
          </p:cNvSpPr>
          <p:nvPr>
            <p:ph type="dt" sz="half" idx="10"/>
          </p:nvPr>
        </p:nvSpPr>
        <p:spPr/>
        <p:txBody>
          <a:bodyPr rtlCol="0"/>
          <a:lstStyle>
            <a:lvl1pPr>
              <a:defRPr>
                <a:latin typeface="Batang" panose="02030600000101010101" pitchFamily="18" charset="-127"/>
                <a:ea typeface="Batang" panose="02030600000101010101" pitchFamily="18" charset="-127"/>
              </a:defRPr>
            </a:lvl1pPr>
          </a:lstStyle>
          <a:p>
            <a:fld id="{2000F91A-87BC-4A65-9DD7-026C4653A996}" type="datetime1">
              <a:rPr lang="ko-KR" altLang="en-US" smtClean="0"/>
              <a:t>2024-03-22</a:t>
            </a:fld>
            <a:endParaRPr lang="en-US" dirty="0"/>
          </a:p>
        </p:txBody>
      </p:sp>
      <p:sp>
        <p:nvSpPr>
          <p:cNvPr id="4" name="바닥글 개체 틀 3"/>
          <p:cNvSpPr>
            <a:spLocks noGrp="1"/>
          </p:cNvSpPr>
          <p:nvPr>
            <p:ph type="ftr" sz="quarter" idx="11"/>
          </p:nvPr>
        </p:nvSpPr>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5" name="슬라이드 번호 개체 틀 4"/>
          <p:cNvSpPr>
            <a:spLocks noGrp="1"/>
          </p:cNvSpPr>
          <p:nvPr>
            <p:ph type="sldNum" sz="quarter" idx="12"/>
          </p:nvPr>
        </p:nvSpPr>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그림 열">
    <p:spTree>
      <p:nvGrpSpPr>
        <p:cNvPr id="1" name=""/>
        <p:cNvGrpSpPr/>
        <p:nvPr/>
      </p:nvGrpSpPr>
      <p:grpSpPr>
        <a:xfrm>
          <a:off x="0" y="0"/>
          <a:ext cx="0" cy="0"/>
          <a:chOff x="0" y="0"/>
          <a:chExt cx="0" cy="0"/>
        </a:xfrm>
      </p:grpSpPr>
      <p:pic>
        <p:nvPicPr>
          <p:cNvPr id="2" name="그림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그림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그림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제목 1"/>
          <p:cNvSpPr>
            <a:spLocks noGrp="1"/>
          </p:cNvSpPr>
          <p:nvPr>
            <p:ph type="title"/>
          </p:nvPr>
        </p:nvSpPr>
        <p:spPr>
          <a:xfrm>
            <a:off x="913794" y="609600"/>
            <a:ext cx="10353763" cy="970450"/>
          </a:xfrm>
        </p:spPr>
        <p:txBody>
          <a:bodyPr rtlCol="0"/>
          <a:lstStyle>
            <a:lvl1pPr>
              <a:defRPr>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19" name="텍스트 개체 틀 2"/>
          <p:cNvSpPr>
            <a:spLocks noGrp="1"/>
          </p:cNvSpPr>
          <p:nvPr>
            <p:ph type="body" idx="1"/>
          </p:nvPr>
        </p:nvSpPr>
        <p:spPr>
          <a:xfrm>
            <a:off x="913795" y="3904106"/>
            <a:ext cx="3300984" cy="576262"/>
          </a:xfrm>
        </p:spPr>
        <p:txBody>
          <a:bodyPr rtlCol="0" anchor="b">
            <a:noAutofit/>
          </a:bodyPr>
          <a:lstStyle>
            <a:lvl1pPr marL="0" indent="0" algn="ctr">
              <a:buNone/>
              <a:defRPr sz="1800" b="0">
                <a:solidFill>
                  <a:schemeClr val="tx1"/>
                </a:solidFill>
                <a:latin typeface="Batang" panose="02030600000101010101" pitchFamily="18" charset="-127"/>
                <a:ea typeface="Batang" panose="02030600000101010101" pitchFamily="18"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a:t>마스터 텍스트 스타일을 편집하려면 클릭</a:t>
            </a:r>
          </a:p>
        </p:txBody>
      </p:sp>
      <p:sp>
        <p:nvSpPr>
          <p:cNvPr id="20" name="그림 개체 틀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atin typeface="Batang" panose="02030600000101010101" pitchFamily="18" charset="-127"/>
                <a:ea typeface="Batang" panose="02030600000101010101" pitchFamily="18" charset="-127"/>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ko-KR" altLang="en-US"/>
              <a:t>그림을 추가하려면 아이콘을 클릭하십시오</a:t>
            </a:r>
            <a:endParaRPr lang="en-US" dirty="0"/>
          </a:p>
        </p:txBody>
      </p:sp>
      <p:sp>
        <p:nvSpPr>
          <p:cNvPr id="21" name="텍스트 개체 틀 3"/>
          <p:cNvSpPr>
            <a:spLocks noGrp="1"/>
          </p:cNvSpPr>
          <p:nvPr>
            <p:ph type="body" sz="half" idx="18"/>
          </p:nvPr>
        </p:nvSpPr>
        <p:spPr>
          <a:xfrm>
            <a:off x="913795" y="4572443"/>
            <a:ext cx="3300984" cy="1218758"/>
          </a:xfrm>
        </p:spPr>
        <p:txBody>
          <a:bodyPr rtlCol="0" anchor="t">
            <a:normAutofit/>
          </a:bodyPr>
          <a:lstStyle>
            <a:lvl1pPr marL="0" indent="0" algn="ctr">
              <a:buNone/>
              <a:defRPr sz="1400">
                <a:latin typeface="Batang" panose="02030600000101010101" pitchFamily="18" charset="-127"/>
                <a:ea typeface="Batang" panose="02030600000101010101" pitchFamily="18" charset="-127"/>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22" name="텍스트 개체 틀 4"/>
          <p:cNvSpPr>
            <a:spLocks noGrp="1"/>
          </p:cNvSpPr>
          <p:nvPr>
            <p:ph type="body" sz="quarter" idx="3"/>
          </p:nvPr>
        </p:nvSpPr>
        <p:spPr>
          <a:xfrm>
            <a:off x="4442788" y="3904106"/>
            <a:ext cx="3300984" cy="576262"/>
          </a:xfrm>
        </p:spPr>
        <p:txBody>
          <a:bodyPr rtlCol="0" anchor="b">
            <a:noAutofit/>
          </a:bodyPr>
          <a:lstStyle>
            <a:lvl1pPr marL="0" indent="0" algn="ctr">
              <a:buNone/>
              <a:defRPr sz="1800" b="0">
                <a:solidFill>
                  <a:schemeClr val="tx1"/>
                </a:solidFill>
                <a:latin typeface="Batang" panose="02030600000101010101" pitchFamily="18" charset="-127"/>
                <a:ea typeface="Batang" panose="02030600000101010101" pitchFamily="18"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a:t>마스터 텍스트 스타일을 편집하려면 클릭</a:t>
            </a:r>
          </a:p>
        </p:txBody>
      </p:sp>
      <p:sp>
        <p:nvSpPr>
          <p:cNvPr id="23" name="그림 개체 틀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atin typeface="Batang" panose="02030600000101010101" pitchFamily="18" charset="-127"/>
                <a:ea typeface="Batang" panose="02030600000101010101" pitchFamily="18" charset="-127"/>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ko-KR" altLang="en-US"/>
              <a:t>그림을 추가하려면 아이콘을 클릭하십시오</a:t>
            </a:r>
            <a:endParaRPr lang="en-US" dirty="0"/>
          </a:p>
        </p:txBody>
      </p:sp>
      <p:sp>
        <p:nvSpPr>
          <p:cNvPr id="24" name="텍스트 개체 틀 3"/>
          <p:cNvSpPr>
            <a:spLocks noGrp="1"/>
          </p:cNvSpPr>
          <p:nvPr>
            <p:ph type="body" sz="half" idx="19"/>
          </p:nvPr>
        </p:nvSpPr>
        <p:spPr>
          <a:xfrm>
            <a:off x="4441435" y="4572442"/>
            <a:ext cx="3300984" cy="1218758"/>
          </a:xfrm>
        </p:spPr>
        <p:txBody>
          <a:bodyPr rtlCol="0" anchor="t">
            <a:normAutofit/>
          </a:bodyPr>
          <a:lstStyle>
            <a:lvl1pPr marL="0" indent="0" algn="ctr">
              <a:buNone/>
              <a:defRPr sz="1400">
                <a:latin typeface="Batang" panose="02030600000101010101" pitchFamily="18" charset="-127"/>
                <a:ea typeface="Batang" panose="02030600000101010101" pitchFamily="18" charset="-127"/>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25" name="텍스트 개체 틀 4"/>
          <p:cNvSpPr>
            <a:spLocks noGrp="1"/>
          </p:cNvSpPr>
          <p:nvPr>
            <p:ph type="body" sz="quarter" idx="13"/>
          </p:nvPr>
        </p:nvSpPr>
        <p:spPr>
          <a:xfrm>
            <a:off x="7966697" y="3904106"/>
            <a:ext cx="3300984" cy="576262"/>
          </a:xfrm>
        </p:spPr>
        <p:txBody>
          <a:bodyPr rtlCol="0" anchor="b">
            <a:noAutofit/>
          </a:bodyPr>
          <a:lstStyle>
            <a:lvl1pPr marL="0" indent="0" algn="ctr">
              <a:buNone/>
              <a:defRPr sz="1800" b="0">
                <a:solidFill>
                  <a:schemeClr val="tx1"/>
                </a:solidFill>
                <a:latin typeface="Batang" panose="02030600000101010101" pitchFamily="18" charset="-127"/>
                <a:ea typeface="Batang" panose="02030600000101010101" pitchFamily="18"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a:t>마스터 텍스트 스타일을 편집하려면 클릭</a:t>
            </a:r>
          </a:p>
        </p:txBody>
      </p:sp>
      <p:sp>
        <p:nvSpPr>
          <p:cNvPr id="26" name="그림 개체 틀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atin typeface="Batang" panose="02030600000101010101" pitchFamily="18" charset="-127"/>
                <a:ea typeface="Batang" panose="02030600000101010101" pitchFamily="18" charset="-127"/>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ko-KR" altLang="en-US"/>
              <a:t>그림을 추가하려면 아이콘을 클릭하십시오</a:t>
            </a:r>
            <a:endParaRPr lang="en-US" dirty="0"/>
          </a:p>
        </p:txBody>
      </p:sp>
      <p:sp>
        <p:nvSpPr>
          <p:cNvPr id="27" name="텍스트 개체 틀 3"/>
          <p:cNvSpPr>
            <a:spLocks noGrp="1"/>
          </p:cNvSpPr>
          <p:nvPr>
            <p:ph type="body" sz="half" idx="20"/>
          </p:nvPr>
        </p:nvSpPr>
        <p:spPr>
          <a:xfrm>
            <a:off x="7966572" y="4572442"/>
            <a:ext cx="3300984" cy="1218758"/>
          </a:xfrm>
        </p:spPr>
        <p:txBody>
          <a:bodyPr rtlCol="0" anchor="t">
            <a:normAutofit/>
          </a:bodyPr>
          <a:lstStyle>
            <a:lvl1pPr marL="0" indent="0" algn="ctr">
              <a:buNone/>
              <a:defRPr sz="1400">
                <a:latin typeface="Batang" panose="02030600000101010101" pitchFamily="18" charset="-127"/>
                <a:ea typeface="Batang" panose="02030600000101010101" pitchFamily="18" charset="-127"/>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3" name="날짜 개체 틀 2"/>
          <p:cNvSpPr>
            <a:spLocks noGrp="1"/>
          </p:cNvSpPr>
          <p:nvPr>
            <p:ph type="dt" sz="half" idx="10"/>
          </p:nvPr>
        </p:nvSpPr>
        <p:spPr/>
        <p:txBody>
          <a:bodyPr rtlCol="0"/>
          <a:lstStyle>
            <a:lvl1pPr>
              <a:defRPr>
                <a:latin typeface="Batang" panose="02030600000101010101" pitchFamily="18" charset="-127"/>
                <a:ea typeface="Batang" panose="02030600000101010101" pitchFamily="18" charset="-127"/>
              </a:defRPr>
            </a:lvl1pPr>
          </a:lstStyle>
          <a:p>
            <a:fld id="{60EBF092-97E8-48BF-A63A-FD32F38B1B9F}" type="datetime1">
              <a:rPr lang="ko-KR" altLang="en-US" smtClean="0"/>
              <a:t>2024-03-22</a:t>
            </a:fld>
            <a:endParaRPr lang="en-US" dirty="0"/>
          </a:p>
        </p:txBody>
      </p:sp>
      <p:sp>
        <p:nvSpPr>
          <p:cNvPr id="4" name="바닥글 개체 틀 3"/>
          <p:cNvSpPr>
            <a:spLocks noGrp="1"/>
          </p:cNvSpPr>
          <p:nvPr>
            <p:ph type="ftr" sz="quarter" idx="11"/>
          </p:nvPr>
        </p:nvSpPr>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5" name="슬라이드 번호 개체 틀 4"/>
          <p:cNvSpPr>
            <a:spLocks noGrp="1"/>
          </p:cNvSpPr>
          <p:nvPr>
            <p:ph type="sldNum" sz="quarter" idx="12"/>
          </p:nvPr>
        </p:nvSpPr>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lstStyle>
            <a:lvl1pPr>
              <a:defRPr>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3" name="세로 텍스트 개체 틀 2"/>
          <p:cNvSpPr>
            <a:spLocks noGrp="1"/>
          </p:cNvSpPr>
          <p:nvPr>
            <p:ph type="body" orient="vert" idx="1"/>
          </p:nvPr>
        </p:nvSpPr>
        <p:spPr/>
        <p:txBody>
          <a:bodyPr vert="eaVert" rtlCol="0" anchor="t"/>
          <a:lstStyle>
            <a:lvl1pPr>
              <a:defRPr>
                <a:latin typeface="Batang" panose="02030600000101010101" pitchFamily="18" charset="-127"/>
                <a:ea typeface="Batang" panose="02030600000101010101" pitchFamily="18" charset="-127"/>
              </a:defRPr>
            </a:lvl1pPr>
            <a:lvl2pPr>
              <a:defRPr>
                <a:latin typeface="Batang" panose="02030600000101010101" pitchFamily="18" charset="-127"/>
                <a:ea typeface="Batang" panose="02030600000101010101" pitchFamily="18" charset="-127"/>
              </a:defRPr>
            </a:lvl2pPr>
            <a:lvl3pPr>
              <a:defRPr>
                <a:latin typeface="Batang" panose="02030600000101010101" pitchFamily="18" charset="-127"/>
                <a:ea typeface="Batang" panose="02030600000101010101" pitchFamily="18" charset="-127"/>
              </a:defRPr>
            </a:lvl3pPr>
            <a:lvl4pPr>
              <a:defRPr>
                <a:latin typeface="Batang" panose="02030600000101010101" pitchFamily="18" charset="-127"/>
                <a:ea typeface="Batang" panose="02030600000101010101" pitchFamily="18" charset="-127"/>
              </a:defRPr>
            </a:lvl4pPr>
            <a:lvl5pPr>
              <a:defRPr>
                <a:latin typeface="Batang" panose="02030600000101010101" pitchFamily="18" charset="-127"/>
                <a:ea typeface="Batang" panose="02030600000101010101" pitchFamily="18"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4" name="날짜 개체 틀 3"/>
          <p:cNvSpPr>
            <a:spLocks noGrp="1"/>
          </p:cNvSpPr>
          <p:nvPr>
            <p:ph type="dt" sz="half" idx="10"/>
          </p:nvPr>
        </p:nvSpPr>
        <p:spPr/>
        <p:txBody>
          <a:bodyPr rtlCol="0"/>
          <a:lstStyle>
            <a:lvl1pPr>
              <a:defRPr>
                <a:latin typeface="Batang" panose="02030600000101010101" pitchFamily="18" charset="-127"/>
                <a:ea typeface="Batang" panose="02030600000101010101" pitchFamily="18" charset="-127"/>
              </a:defRPr>
            </a:lvl1pPr>
          </a:lstStyle>
          <a:p>
            <a:fld id="{FA74C2CD-135C-429A-BF2F-8941132EB275}" type="datetime1">
              <a:rPr lang="ko-KR" altLang="en-US" smtClean="0"/>
              <a:t>2024-03-22</a:t>
            </a:fld>
            <a:endParaRPr lang="en-US" dirty="0"/>
          </a:p>
        </p:txBody>
      </p:sp>
      <p:sp>
        <p:nvSpPr>
          <p:cNvPr id="5" name="바닥글 개체 틀 4"/>
          <p:cNvSpPr>
            <a:spLocks noGrp="1"/>
          </p:cNvSpPr>
          <p:nvPr>
            <p:ph type="ftr" sz="quarter" idx="11"/>
          </p:nvPr>
        </p:nvSpPr>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6" name="슬라이드 번호 개체 틀 5"/>
          <p:cNvSpPr>
            <a:spLocks noGrp="1"/>
          </p:cNvSpPr>
          <p:nvPr>
            <p:ph type="sldNum" sz="quarter" idx="12"/>
          </p:nvPr>
        </p:nvSpPr>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983068" y="609599"/>
            <a:ext cx="2284487" cy="5181601"/>
          </a:xfrm>
        </p:spPr>
        <p:txBody>
          <a:bodyPr vert="eaVert" rtlCol="0"/>
          <a:lstStyle>
            <a:lvl1pPr algn="l">
              <a:defRPr>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3" name="세로 텍스트 개체 틀 2"/>
          <p:cNvSpPr>
            <a:spLocks noGrp="1"/>
          </p:cNvSpPr>
          <p:nvPr>
            <p:ph type="body" orient="vert" idx="1"/>
          </p:nvPr>
        </p:nvSpPr>
        <p:spPr>
          <a:xfrm>
            <a:off x="913796" y="609599"/>
            <a:ext cx="7916872" cy="5181601"/>
          </a:xfrm>
        </p:spPr>
        <p:txBody>
          <a:bodyPr vert="eaVert" rtlCol="0" anchor="t"/>
          <a:lstStyle>
            <a:lvl1pPr>
              <a:defRPr>
                <a:latin typeface="Batang" panose="02030600000101010101" pitchFamily="18" charset="-127"/>
                <a:ea typeface="Batang" panose="02030600000101010101" pitchFamily="18" charset="-127"/>
              </a:defRPr>
            </a:lvl1pPr>
            <a:lvl2pPr>
              <a:defRPr>
                <a:latin typeface="Batang" panose="02030600000101010101" pitchFamily="18" charset="-127"/>
                <a:ea typeface="Batang" panose="02030600000101010101" pitchFamily="18" charset="-127"/>
              </a:defRPr>
            </a:lvl2pPr>
            <a:lvl3pPr>
              <a:defRPr>
                <a:latin typeface="Batang" panose="02030600000101010101" pitchFamily="18" charset="-127"/>
                <a:ea typeface="Batang" panose="02030600000101010101" pitchFamily="18" charset="-127"/>
              </a:defRPr>
            </a:lvl3pPr>
            <a:lvl4pPr>
              <a:defRPr>
                <a:latin typeface="Batang" panose="02030600000101010101" pitchFamily="18" charset="-127"/>
                <a:ea typeface="Batang" panose="02030600000101010101" pitchFamily="18" charset="-127"/>
              </a:defRPr>
            </a:lvl4pPr>
            <a:lvl5pPr>
              <a:defRPr>
                <a:latin typeface="Batang" panose="02030600000101010101" pitchFamily="18" charset="-127"/>
                <a:ea typeface="Batang" panose="02030600000101010101" pitchFamily="18"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4" name="날짜 개체 틀 3"/>
          <p:cNvSpPr>
            <a:spLocks noGrp="1"/>
          </p:cNvSpPr>
          <p:nvPr>
            <p:ph type="dt" sz="half" idx="10"/>
          </p:nvPr>
        </p:nvSpPr>
        <p:spPr/>
        <p:txBody>
          <a:bodyPr rtlCol="0"/>
          <a:lstStyle>
            <a:lvl1pPr>
              <a:defRPr>
                <a:latin typeface="Batang" panose="02030600000101010101" pitchFamily="18" charset="-127"/>
                <a:ea typeface="Batang" panose="02030600000101010101" pitchFamily="18" charset="-127"/>
              </a:defRPr>
            </a:lvl1pPr>
          </a:lstStyle>
          <a:p>
            <a:fld id="{409A2853-D5CB-4085-8B68-FA9665D9382A}" type="datetime1">
              <a:rPr lang="ko-KR" altLang="en-US" smtClean="0"/>
              <a:t>2024-03-22</a:t>
            </a:fld>
            <a:endParaRPr lang="en-US" dirty="0"/>
          </a:p>
        </p:txBody>
      </p:sp>
      <p:sp>
        <p:nvSpPr>
          <p:cNvPr id="5" name="바닥글 개체 틀 4"/>
          <p:cNvSpPr>
            <a:spLocks noGrp="1"/>
          </p:cNvSpPr>
          <p:nvPr>
            <p:ph type="ftr" sz="quarter" idx="11"/>
          </p:nvPr>
        </p:nvSpPr>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6" name="슬라이드 번호 개체 틀 5"/>
          <p:cNvSpPr>
            <a:spLocks noGrp="1"/>
          </p:cNvSpPr>
          <p:nvPr>
            <p:ph type="sldNum" sz="quarter" idx="12"/>
          </p:nvPr>
        </p:nvSpPr>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913795" y="139083"/>
            <a:ext cx="10353762" cy="766439"/>
          </a:xfrm>
        </p:spPr>
        <p:txBody>
          <a:bodyPr rtlCol="0">
            <a:normAutofit/>
          </a:bodyPr>
          <a:lstStyle>
            <a:lvl1pPr>
              <a:defRPr sz="3200">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3" name="내용 개체 틀 2"/>
          <p:cNvSpPr>
            <a:spLocks noGrp="1"/>
          </p:cNvSpPr>
          <p:nvPr>
            <p:ph idx="1"/>
          </p:nvPr>
        </p:nvSpPr>
        <p:spPr>
          <a:xfrm>
            <a:off x="913795" y="1127464"/>
            <a:ext cx="10353762" cy="4663735"/>
          </a:xfrm>
        </p:spPr>
        <p:txBody>
          <a:bodyPr rtlCol="0"/>
          <a:lstStyle>
            <a:lvl1pPr>
              <a:defRPr>
                <a:latin typeface="Batang" panose="02030600000101010101" pitchFamily="18" charset="-127"/>
                <a:ea typeface="Batang" panose="02030600000101010101" pitchFamily="18" charset="-127"/>
              </a:defRPr>
            </a:lvl1pPr>
            <a:lvl2pPr>
              <a:defRPr>
                <a:latin typeface="Batang" panose="02030600000101010101" pitchFamily="18" charset="-127"/>
                <a:ea typeface="Batang" panose="02030600000101010101" pitchFamily="18" charset="-127"/>
              </a:defRPr>
            </a:lvl2pPr>
            <a:lvl3pPr>
              <a:defRPr>
                <a:latin typeface="Batang" panose="02030600000101010101" pitchFamily="18" charset="-127"/>
                <a:ea typeface="Batang" panose="02030600000101010101" pitchFamily="18" charset="-127"/>
              </a:defRPr>
            </a:lvl3pPr>
            <a:lvl4pPr>
              <a:defRPr>
                <a:latin typeface="Batang" panose="02030600000101010101" pitchFamily="18" charset="-127"/>
                <a:ea typeface="Batang" panose="02030600000101010101" pitchFamily="18" charset="-127"/>
              </a:defRPr>
            </a:lvl4pPr>
            <a:lvl5pPr>
              <a:defRPr>
                <a:latin typeface="Batang" panose="02030600000101010101" pitchFamily="18" charset="-127"/>
                <a:ea typeface="Batang" panose="02030600000101010101" pitchFamily="18" charset="-127"/>
              </a:defRPr>
            </a:lvl5pPr>
          </a:lstStyle>
          <a:p>
            <a:pPr lvl="0" rtl="0"/>
            <a:r>
              <a:rPr lang="ko-KR" altLang="en-US" dirty="0"/>
              <a:t>마스터 텍스트 스타일을 편집하려면 클릭</a:t>
            </a:r>
          </a:p>
          <a:p>
            <a:pPr lvl="1" rtl="0"/>
            <a:r>
              <a:rPr lang="ko-KR" altLang="en-US" dirty="0"/>
              <a:t>두 번째 수준</a:t>
            </a:r>
          </a:p>
          <a:p>
            <a:pPr lvl="2" rtl="0"/>
            <a:r>
              <a:rPr lang="ko-KR" altLang="en-US" dirty="0"/>
              <a:t>세 번째 수준</a:t>
            </a:r>
          </a:p>
          <a:p>
            <a:pPr lvl="3" rtl="0"/>
            <a:r>
              <a:rPr lang="ko-KR" altLang="en-US" dirty="0"/>
              <a:t>네 번째 수준</a:t>
            </a:r>
          </a:p>
          <a:p>
            <a:pPr lvl="4" rtl="0"/>
            <a:r>
              <a:rPr lang="ko-KR" altLang="en-US" dirty="0"/>
              <a:t>다섯 번째 수준</a:t>
            </a:r>
            <a:endParaRPr lang="en-US" dirty="0"/>
          </a:p>
        </p:txBody>
      </p:sp>
      <p:pic>
        <p:nvPicPr>
          <p:cNvPr id="11" name="그림 10">
            <a:extLst>
              <a:ext uri="{FF2B5EF4-FFF2-40B4-BE49-F238E27FC236}">
                <a16:creationId xmlns:a16="http://schemas.microsoft.com/office/drawing/2014/main" id="{B4745536-17E2-EEF7-D107-B4146DE21417}"/>
              </a:ext>
            </a:extLst>
          </p:cNvPr>
          <p:cNvPicPr>
            <a:picLocks noChangeAspect="1"/>
          </p:cNvPicPr>
          <p:nvPr userDrawn="1"/>
        </p:nvPicPr>
        <p:blipFill>
          <a:blip r:embed="rId2"/>
          <a:stretch>
            <a:fillRect/>
          </a:stretch>
        </p:blipFill>
        <p:spPr>
          <a:xfrm>
            <a:off x="105924" y="6365874"/>
            <a:ext cx="355393" cy="393576"/>
          </a:xfrm>
          <a:prstGeom prst="rect">
            <a:avLst/>
          </a:prstGeom>
        </p:spPr>
      </p:pic>
      <p:sp>
        <p:nvSpPr>
          <p:cNvPr id="12" name="날짜 개체 틀 3">
            <a:extLst>
              <a:ext uri="{FF2B5EF4-FFF2-40B4-BE49-F238E27FC236}">
                <a16:creationId xmlns:a16="http://schemas.microsoft.com/office/drawing/2014/main" id="{E02622F7-B412-D3AE-34CC-44CC99AE3EDA}"/>
              </a:ext>
            </a:extLst>
          </p:cNvPr>
          <p:cNvSpPr>
            <a:spLocks noGrp="1"/>
          </p:cNvSpPr>
          <p:nvPr>
            <p:ph type="dt" sz="half" idx="10"/>
          </p:nvPr>
        </p:nvSpPr>
        <p:spPr>
          <a:xfrm>
            <a:off x="7678736" y="6338113"/>
            <a:ext cx="2743200" cy="365125"/>
          </a:xfrm>
        </p:spPr>
        <p:txBody>
          <a:bodyPr rtlCol="0"/>
          <a:lstStyle>
            <a:lvl1pPr>
              <a:defRPr>
                <a:latin typeface="Batang" panose="02030600000101010101" pitchFamily="18" charset="-127"/>
                <a:ea typeface="Batang" panose="02030600000101010101" pitchFamily="18" charset="-127"/>
              </a:defRPr>
            </a:lvl1pPr>
          </a:lstStyle>
          <a:p>
            <a:fld id="{28A3BAFB-7A40-4072-A7FD-FB0EDC55F13F}" type="datetime1">
              <a:rPr lang="ko-KR" altLang="en-US" smtClean="0"/>
              <a:t>2024-03-22</a:t>
            </a:fld>
            <a:endParaRPr lang="en-US" dirty="0"/>
          </a:p>
        </p:txBody>
      </p:sp>
      <p:sp>
        <p:nvSpPr>
          <p:cNvPr id="13" name="바닥글 개체 틀 4">
            <a:extLst>
              <a:ext uri="{FF2B5EF4-FFF2-40B4-BE49-F238E27FC236}">
                <a16:creationId xmlns:a16="http://schemas.microsoft.com/office/drawing/2014/main" id="{21086B2D-0BBF-7448-422F-0EAD78082A66}"/>
              </a:ext>
            </a:extLst>
          </p:cNvPr>
          <p:cNvSpPr>
            <a:spLocks noGrp="1"/>
          </p:cNvSpPr>
          <p:nvPr>
            <p:ph type="ftr" sz="quarter" idx="11"/>
          </p:nvPr>
        </p:nvSpPr>
        <p:spPr>
          <a:xfrm>
            <a:off x="913795" y="6338113"/>
            <a:ext cx="6672865" cy="365125"/>
          </a:xfrm>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14" name="슬라이드 번호 개체 틀 5">
            <a:extLst>
              <a:ext uri="{FF2B5EF4-FFF2-40B4-BE49-F238E27FC236}">
                <a16:creationId xmlns:a16="http://schemas.microsoft.com/office/drawing/2014/main" id="{F2F60889-8102-9290-1B7C-A4994E8FC035}"/>
              </a:ext>
            </a:extLst>
          </p:cNvPr>
          <p:cNvSpPr>
            <a:spLocks noGrp="1"/>
          </p:cNvSpPr>
          <p:nvPr>
            <p:ph type="sldNum" sz="quarter" idx="12"/>
          </p:nvPr>
        </p:nvSpPr>
        <p:spPr>
          <a:xfrm>
            <a:off x="10514011" y="6338113"/>
            <a:ext cx="753545" cy="365125"/>
          </a:xfrm>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1295401" y="1761067"/>
            <a:ext cx="9590550" cy="1828813"/>
          </a:xfrm>
        </p:spPr>
        <p:txBody>
          <a:bodyPr rtlCol="0" anchor="b"/>
          <a:lstStyle>
            <a:lvl1pPr algn="ctr">
              <a:defRPr sz="4000" b="0" cap="none">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3" name="텍스트 개체 틀 2"/>
          <p:cNvSpPr>
            <a:spLocks noGrp="1"/>
          </p:cNvSpPr>
          <p:nvPr>
            <p:ph type="body" idx="1"/>
          </p:nvPr>
        </p:nvSpPr>
        <p:spPr>
          <a:xfrm>
            <a:off x="1295401" y="3763439"/>
            <a:ext cx="9590550" cy="1333494"/>
          </a:xfrm>
        </p:spPr>
        <p:txBody>
          <a:bodyPr rtlCol="0" anchor="t"/>
          <a:lstStyle>
            <a:lvl1pPr marL="0" indent="0" algn="ctr">
              <a:buNone/>
              <a:defRPr sz="2000">
                <a:solidFill>
                  <a:schemeClr val="tx1"/>
                </a:solidFill>
                <a:latin typeface="Batang" panose="02030600000101010101" pitchFamily="18" charset="-127"/>
                <a:ea typeface="Batang" panose="02030600000101010101" pitchFamily="18" charset="-127"/>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ko-KR" altLang="en-US"/>
              <a:t>마스터 텍스트 스타일을 편집하려면 클릭</a:t>
            </a:r>
          </a:p>
        </p:txBody>
      </p:sp>
      <p:pic>
        <p:nvPicPr>
          <p:cNvPr id="9" name="그림 8">
            <a:extLst>
              <a:ext uri="{FF2B5EF4-FFF2-40B4-BE49-F238E27FC236}">
                <a16:creationId xmlns:a16="http://schemas.microsoft.com/office/drawing/2014/main" id="{9C9C878A-8D12-4579-1F87-ABD48B7F6E2A}"/>
              </a:ext>
            </a:extLst>
          </p:cNvPr>
          <p:cNvPicPr>
            <a:picLocks noChangeAspect="1"/>
          </p:cNvPicPr>
          <p:nvPr userDrawn="1"/>
        </p:nvPicPr>
        <p:blipFill>
          <a:blip r:embed="rId2"/>
          <a:stretch>
            <a:fillRect/>
          </a:stretch>
        </p:blipFill>
        <p:spPr>
          <a:xfrm>
            <a:off x="105924" y="6365874"/>
            <a:ext cx="355393" cy="393576"/>
          </a:xfrm>
          <a:prstGeom prst="rect">
            <a:avLst/>
          </a:prstGeom>
        </p:spPr>
      </p:pic>
      <p:sp>
        <p:nvSpPr>
          <p:cNvPr id="10" name="날짜 개체 틀 3">
            <a:extLst>
              <a:ext uri="{FF2B5EF4-FFF2-40B4-BE49-F238E27FC236}">
                <a16:creationId xmlns:a16="http://schemas.microsoft.com/office/drawing/2014/main" id="{9D6EA7CE-94D3-3119-797F-9A59AD33A99B}"/>
              </a:ext>
            </a:extLst>
          </p:cNvPr>
          <p:cNvSpPr>
            <a:spLocks noGrp="1"/>
          </p:cNvSpPr>
          <p:nvPr>
            <p:ph type="dt" sz="half" idx="10"/>
          </p:nvPr>
        </p:nvSpPr>
        <p:spPr>
          <a:xfrm>
            <a:off x="7678736" y="6338113"/>
            <a:ext cx="2743200" cy="365125"/>
          </a:xfrm>
        </p:spPr>
        <p:txBody>
          <a:bodyPr rtlCol="0"/>
          <a:lstStyle>
            <a:lvl1pPr>
              <a:defRPr>
                <a:latin typeface="Batang" panose="02030600000101010101" pitchFamily="18" charset="-127"/>
                <a:ea typeface="Batang" panose="02030600000101010101" pitchFamily="18" charset="-127"/>
              </a:defRPr>
            </a:lvl1pPr>
          </a:lstStyle>
          <a:p>
            <a:fld id="{28A3BAFB-7A40-4072-A7FD-FB0EDC55F13F}" type="datetime1">
              <a:rPr lang="ko-KR" altLang="en-US" smtClean="0"/>
              <a:t>2024-03-22</a:t>
            </a:fld>
            <a:endParaRPr lang="en-US" dirty="0"/>
          </a:p>
        </p:txBody>
      </p:sp>
      <p:sp>
        <p:nvSpPr>
          <p:cNvPr id="11" name="바닥글 개체 틀 4">
            <a:extLst>
              <a:ext uri="{FF2B5EF4-FFF2-40B4-BE49-F238E27FC236}">
                <a16:creationId xmlns:a16="http://schemas.microsoft.com/office/drawing/2014/main" id="{755ADAC4-EF92-EA0A-B152-7948C9967A48}"/>
              </a:ext>
            </a:extLst>
          </p:cNvPr>
          <p:cNvSpPr>
            <a:spLocks noGrp="1"/>
          </p:cNvSpPr>
          <p:nvPr>
            <p:ph type="ftr" sz="quarter" idx="11"/>
          </p:nvPr>
        </p:nvSpPr>
        <p:spPr>
          <a:xfrm>
            <a:off x="913795" y="6338113"/>
            <a:ext cx="6672865" cy="365125"/>
          </a:xfrm>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12" name="슬라이드 번호 개체 틀 5">
            <a:extLst>
              <a:ext uri="{FF2B5EF4-FFF2-40B4-BE49-F238E27FC236}">
                <a16:creationId xmlns:a16="http://schemas.microsoft.com/office/drawing/2014/main" id="{674D633B-B98D-555C-C9BC-394409CED6E1}"/>
              </a:ext>
            </a:extLst>
          </p:cNvPr>
          <p:cNvSpPr>
            <a:spLocks noGrp="1"/>
          </p:cNvSpPr>
          <p:nvPr>
            <p:ph type="sldNum" sz="quarter" idx="12"/>
          </p:nvPr>
        </p:nvSpPr>
        <p:spPr>
          <a:xfrm>
            <a:off x="10514011" y="6338113"/>
            <a:ext cx="753545" cy="365125"/>
          </a:xfrm>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p:nvPr>
        </p:nvSpPr>
        <p:spPr>
          <a:xfrm>
            <a:off x="913795" y="609600"/>
            <a:ext cx="10353762" cy="1261872"/>
          </a:xfrm>
        </p:spPr>
        <p:txBody>
          <a:bodyPr rtlCol="0"/>
          <a:lstStyle>
            <a:lvl1pPr>
              <a:defRPr>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3" name="내용 개체 틀 2"/>
          <p:cNvSpPr>
            <a:spLocks noGrp="1"/>
          </p:cNvSpPr>
          <p:nvPr>
            <p:ph sz="half" idx="1"/>
          </p:nvPr>
        </p:nvSpPr>
        <p:spPr>
          <a:xfrm>
            <a:off x="913795" y="2076450"/>
            <a:ext cx="4856841" cy="3622671"/>
          </a:xfrm>
        </p:spPr>
        <p:txBody>
          <a:bodyPr rtlCol="0" anchor="t">
            <a:normAutofit/>
          </a:bodyPr>
          <a:lstStyle>
            <a:lvl1pPr>
              <a:defRPr>
                <a:latin typeface="Batang" panose="02030600000101010101" pitchFamily="18" charset="-127"/>
                <a:ea typeface="Batang" panose="02030600000101010101" pitchFamily="18" charset="-127"/>
              </a:defRPr>
            </a:lvl1pPr>
            <a:lvl2pPr>
              <a:defRPr>
                <a:latin typeface="Batang" panose="02030600000101010101" pitchFamily="18" charset="-127"/>
                <a:ea typeface="Batang" panose="02030600000101010101" pitchFamily="18" charset="-127"/>
              </a:defRPr>
            </a:lvl2pPr>
            <a:lvl3pPr>
              <a:defRPr>
                <a:latin typeface="Batang" panose="02030600000101010101" pitchFamily="18" charset="-127"/>
                <a:ea typeface="Batang" panose="02030600000101010101" pitchFamily="18" charset="-127"/>
              </a:defRPr>
            </a:lvl3pPr>
            <a:lvl4pPr>
              <a:defRPr>
                <a:latin typeface="Batang" panose="02030600000101010101" pitchFamily="18" charset="-127"/>
                <a:ea typeface="Batang" panose="02030600000101010101" pitchFamily="18" charset="-127"/>
              </a:defRPr>
            </a:lvl4pPr>
            <a:lvl5pPr>
              <a:defRPr>
                <a:latin typeface="Batang" panose="02030600000101010101" pitchFamily="18" charset="-127"/>
                <a:ea typeface="Batang" panose="02030600000101010101" pitchFamily="18"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4" name="내용 개체 틀 3"/>
          <p:cNvSpPr>
            <a:spLocks noGrp="1"/>
          </p:cNvSpPr>
          <p:nvPr>
            <p:ph sz="half" idx="2"/>
          </p:nvPr>
        </p:nvSpPr>
        <p:spPr>
          <a:xfrm>
            <a:off x="6410716" y="2076451"/>
            <a:ext cx="4856841" cy="3622672"/>
          </a:xfrm>
        </p:spPr>
        <p:txBody>
          <a:bodyPr rtlCol="0" anchor="t">
            <a:normAutofit/>
          </a:bodyPr>
          <a:lstStyle>
            <a:lvl1pPr>
              <a:defRPr>
                <a:latin typeface="Batang" panose="02030600000101010101" pitchFamily="18" charset="-127"/>
                <a:ea typeface="Batang" panose="02030600000101010101" pitchFamily="18" charset="-127"/>
              </a:defRPr>
            </a:lvl1pPr>
            <a:lvl2pPr>
              <a:defRPr>
                <a:latin typeface="Batang" panose="02030600000101010101" pitchFamily="18" charset="-127"/>
                <a:ea typeface="Batang" panose="02030600000101010101" pitchFamily="18" charset="-127"/>
              </a:defRPr>
            </a:lvl2pPr>
            <a:lvl3pPr>
              <a:defRPr>
                <a:latin typeface="Batang" panose="02030600000101010101" pitchFamily="18" charset="-127"/>
                <a:ea typeface="Batang" panose="02030600000101010101" pitchFamily="18" charset="-127"/>
              </a:defRPr>
            </a:lvl3pPr>
            <a:lvl4pPr>
              <a:defRPr>
                <a:latin typeface="Batang" panose="02030600000101010101" pitchFamily="18" charset="-127"/>
                <a:ea typeface="Batang" panose="02030600000101010101" pitchFamily="18" charset="-127"/>
              </a:defRPr>
            </a:lvl4pPr>
            <a:lvl5pPr>
              <a:defRPr>
                <a:latin typeface="Batang" panose="02030600000101010101" pitchFamily="18" charset="-127"/>
                <a:ea typeface="Batang" panose="02030600000101010101" pitchFamily="18"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pic>
        <p:nvPicPr>
          <p:cNvPr id="9" name="그림 8">
            <a:extLst>
              <a:ext uri="{FF2B5EF4-FFF2-40B4-BE49-F238E27FC236}">
                <a16:creationId xmlns:a16="http://schemas.microsoft.com/office/drawing/2014/main" id="{F9ECE708-CABE-5A15-E18D-0D30F1AB2599}"/>
              </a:ext>
            </a:extLst>
          </p:cNvPr>
          <p:cNvPicPr>
            <a:picLocks noChangeAspect="1"/>
          </p:cNvPicPr>
          <p:nvPr userDrawn="1"/>
        </p:nvPicPr>
        <p:blipFill>
          <a:blip r:embed="rId2"/>
          <a:stretch>
            <a:fillRect/>
          </a:stretch>
        </p:blipFill>
        <p:spPr>
          <a:xfrm>
            <a:off x="105924" y="6365874"/>
            <a:ext cx="355393" cy="393576"/>
          </a:xfrm>
          <a:prstGeom prst="rect">
            <a:avLst/>
          </a:prstGeom>
        </p:spPr>
      </p:pic>
      <p:sp>
        <p:nvSpPr>
          <p:cNvPr id="10" name="날짜 개체 틀 3">
            <a:extLst>
              <a:ext uri="{FF2B5EF4-FFF2-40B4-BE49-F238E27FC236}">
                <a16:creationId xmlns:a16="http://schemas.microsoft.com/office/drawing/2014/main" id="{244F2F0A-DF9E-5205-4FA2-D0594923C66B}"/>
              </a:ext>
            </a:extLst>
          </p:cNvPr>
          <p:cNvSpPr>
            <a:spLocks noGrp="1"/>
          </p:cNvSpPr>
          <p:nvPr>
            <p:ph type="dt" sz="half" idx="10"/>
          </p:nvPr>
        </p:nvSpPr>
        <p:spPr>
          <a:xfrm>
            <a:off x="7678736" y="6338113"/>
            <a:ext cx="2743200" cy="365125"/>
          </a:xfrm>
        </p:spPr>
        <p:txBody>
          <a:bodyPr rtlCol="0"/>
          <a:lstStyle>
            <a:lvl1pPr>
              <a:defRPr>
                <a:latin typeface="Batang" panose="02030600000101010101" pitchFamily="18" charset="-127"/>
                <a:ea typeface="Batang" panose="02030600000101010101" pitchFamily="18" charset="-127"/>
              </a:defRPr>
            </a:lvl1pPr>
          </a:lstStyle>
          <a:p>
            <a:fld id="{28A3BAFB-7A40-4072-A7FD-FB0EDC55F13F}" type="datetime1">
              <a:rPr lang="ko-KR" altLang="en-US" smtClean="0"/>
              <a:t>2024-03-22</a:t>
            </a:fld>
            <a:endParaRPr lang="en-US" dirty="0"/>
          </a:p>
        </p:txBody>
      </p:sp>
      <p:sp>
        <p:nvSpPr>
          <p:cNvPr id="11" name="바닥글 개체 틀 4">
            <a:extLst>
              <a:ext uri="{FF2B5EF4-FFF2-40B4-BE49-F238E27FC236}">
                <a16:creationId xmlns:a16="http://schemas.microsoft.com/office/drawing/2014/main" id="{2E5C1F5A-37D2-AE7D-D82F-D1EE9D44A807}"/>
              </a:ext>
            </a:extLst>
          </p:cNvPr>
          <p:cNvSpPr>
            <a:spLocks noGrp="1"/>
          </p:cNvSpPr>
          <p:nvPr>
            <p:ph type="ftr" sz="quarter" idx="11"/>
          </p:nvPr>
        </p:nvSpPr>
        <p:spPr>
          <a:xfrm>
            <a:off x="913795" y="6338113"/>
            <a:ext cx="6672865" cy="365125"/>
          </a:xfrm>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12" name="슬라이드 번호 개체 틀 5">
            <a:extLst>
              <a:ext uri="{FF2B5EF4-FFF2-40B4-BE49-F238E27FC236}">
                <a16:creationId xmlns:a16="http://schemas.microsoft.com/office/drawing/2014/main" id="{2E1DB7B6-E84B-345B-922F-C2D4D0D5854B}"/>
              </a:ext>
            </a:extLst>
          </p:cNvPr>
          <p:cNvSpPr>
            <a:spLocks noGrp="1"/>
          </p:cNvSpPr>
          <p:nvPr>
            <p:ph type="sldNum" sz="quarter" idx="12"/>
          </p:nvPr>
        </p:nvSpPr>
        <p:spPr>
          <a:xfrm>
            <a:off x="10514011" y="6338113"/>
            <a:ext cx="753545" cy="365125"/>
          </a:xfrm>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pic>
        <p:nvPicPr>
          <p:cNvPr id="20" name="그림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그림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제목 1"/>
          <p:cNvSpPr>
            <a:spLocks noGrp="1"/>
          </p:cNvSpPr>
          <p:nvPr>
            <p:ph type="title"/>
          </p:nvPr>
        </p:nvSpPr>
        <p:spPr>
          <a:xfrm>
            <a:off x="913795" y="609600"/>
            <a:ext cx="10353762" cy="970450"/>
          </a:xfrm>
        </p:spPr>
        <p:txBody>
          <a:bodyPr rtlCol="0"/>
          <a:lstStyle>
            <a:lvl1pPr>
              <a:defRPr>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3" name="텍스트 개체 틀 2"/>
          <p:cNvSpPr>
            <a:spLocks noGrp="1"/>
          </p:cNvSpPr>
          <p:nvPr>
            <p:ph type="body" idx="1"/>
          </p:nvPr>
        </p:nvSpPr>
        <p:spPr>
          <a:xfrm>
            <a:off x="1046013" y="1855153"/>
            <a:ext cx="4764764" cy="692494"/>
          </a:xfrm>
        </p:spPr>
        <p:txBody>
          <a:bodyPr rtlCol="0" anchor="b">
            <a:noAutofit/>
          </a:bodyPr>
          <a:lstStyle>
            <a:lvl1pPr marL="0" indent="0" algn="ctr">
              <a:buNone/>
              <a:defRPr sz="2400" b="0">
                <a:latin typeface="Batang" panose="02030600000101010101" pitchFamily="18" charset="-127"/>
                <a:ea typeface="Batang" panose="02030600000101010101" pitchFamily="18"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a:t>마스터 텍스트 스타일을 편집하려면 클릭</a:t>
            </a:r>
          </a:p>
        </p:txBody>
      </p:sp>
      <p:sp>
        <p:nvSpPr>
          <p:cNvPr id="4" name="내용 개체 틀 3"/>
          <p:cNvSpPr>
            <a:spLocks noGrp="1"/>
          </p:cNvSpPr>
          <p:nvPr>
            <p:ph sz="half" idx="2"/>
          </p:nvPr>
        </p:nvSpPr>
        <p:spPr>
          <a:xfrm>
            <a:off x="1046013" y="2702103"/>
            <a:ext cx="4764764" cy="3043533"/>
          </a:xfrm>
        </p:spPr>
        <p:txBody>
          <a:bodyPr rtlCol="0" anchor="t">
            <a:normAutofit/>
          </a:bodyPr>
          <a:lstStyle>
            <a:lvl1pPr>
              <a:defRPr sz="1800">
                <a:latin typeface="Batang" panose="02030600000101010101" pitchFamily="18" charset="-127"/>
                <a:ea typeface="Batang" panose="02030600000101010101" pitchFamily="18" charset="-127"/>
              </a:defRPr>
            </a:lvl1pPr>
            <a:lvl2pPr>
              <a:defRPr sz="1600">
                <a:latin typeface="Batang" panose="02030600000101010101" pitchFamily="18" charset="-127"/>
                <a:ea typeface="Batang" panose="02030600000101010101" pitchFamily="18" charset="-127"/>
              </a:defRPr>
            </a:lvl2pPr>
            <a:lvl3pPr>
              <a:defRPr sz="1400">
                <a:latin typeface="Batang" panose="02030600000101010101" pitchFamily="18" charset="-127"/>
                <a:ea typeface="Batang" panose="02030600000101010101" pitchFamily="18" charset="-127"/>
              </a:defRPr>
            </a:lvl3pPr>
            <a:lvl4pPr>
              <a:defRPr sz="1200">
                <a:latin typeface="Batang" panose="02030600000101010101" pitchFamily="18" charset="-127"/>
                <a:ea typeface="Batang" panose="02030600000101010101" pitchFamily="18" charset="-127"/>
              </a:defRPr>
            </a:lvl4pPr>
            <a:lvl5pPr>
              <a:defRPr sz="1200">
                <a:latin typeface="Batang" panose="02030600000101010101" pitchFamily="18" charset="-127"/>
                <a:ea typeface="Batang" panose="02030600000101010101" pitchFamily="18"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ko"/>
          </a:p>
        </p:txBody>
      </p:sp>
      <p:sp>
        <p:nvSpPr>
          <p:cNvPr id="5" name="텍스트 개체 틀 4"/>
          <p:cNvSpPr>
            <a:spLocks noGrp="1"/>
          </p:cNvSpPr>
          <p:nvPr>
            <p:ph type="body" sz="quarter" idx="3"/>
          </p:nvPr>
        </p:nvSpPr>
        <p:spPr>
          <a:xfrm>
            <a:off x="6363166" y="1855152"/>
            <a:ext cx="4779582" cy="692495"/>
          </a:xfrm>
        </p:spPr>
        <p:txBody>
          <a:bodyPr rtlCol="0" anchor="b">
            <a:noAutofit/>
          </a:bodyPr>
          <a:lstStyle>
            <a:lvl1pPr marL="0" indent="0" algn="ctr">
              <a:buNone/>
              <a:defRPr sz="2400" b="0">
                <a:latin typeface="Batang" panose="02030600000101010101" pitchFamily="18" charset="-127"/>
                <a:ea typeface="Batang" panose="02030600000101010101" pitchFamily="18"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a:t>마스터 텍스트 스타일을 편집하려면 클릭</a:t>
            </a:r>
          </a:p>
        </p:txBody>
      </p:sp>
      <p:sp>
        <p:nvSpPr>
          <p:cNvPr id="6" name="내용 개체 틀 5"/>
          <p:cNvSpPr>
            <a:spLocks noGrp="1"/>
          </p:cNvSpPr>
          <p:nvPr>
            <p:ph sz="quarter" idx="4"/>
          </p:nvPr>
        </p:nvSpPr>
        <p:spPr>
          <a:xfrm>
            <a:off x="6363167" y="2702103"/>
            <a:ext cx="4779581" cy="3043533"/>
          </a:xfrm>
        </p:spPr>
        <p:txBody>
          <a:bodyPr rtlCol="0" anchor="t">
            <a:normAutofit/>
          </a:bodyPr>
          <a:lstStyle>
            <a:lvl1pPr>
              <a:defRPr sz="1800">
                <a:latin typeface="Batang" panose="02030600000101010101" pitchFamily="18" charset="-127"/>
                <a:ea typeface="Batang" panose="02030600000101010101" pitchFamily="18" charset="-127"/>
              </a:defRPr>
            </a:lvl1pPr>
            <a:lvl2pPr>
              <a:defRPr sz="1600">
                <a:latin typeface="Batang" panose="02030600000101010101" pitchFamily="18" charset="-127"/>
                <a:ea typeface="Batang" panose="02030600000101010101" pitchFamily="18" charset="-127"/>
              </a:defRPr>
            </a:lvl2pPr>
            <a:lvl3pPr>
              <a:defRPr sz="1400">
                <a:latin typeface="Batang" panose="02030600000101010101" pitchFamily="18" charset="-127"/>
                <a:ea typeface="Batang" panose="02030600000101010101" pitchFamily="18" charset="-127"/>
              </a:defRPr>
            </a:lvl3pPr>
            <a:lvl4pPr>
              <a:defRPr sz="1200">
                <a:latin typeface="Batang" panose="02030600000101010101" pitchFamily="18" charset="-127"/>
                <a:ea typeface="Batang" panose="02030600000101010101" pitchFamily="18" charset="-127"/>
              </a:defRPr>
            </a:lvl4pPr>
            <a:lvl5pPr>
              <a:defRPr sz="1200">
                <a:latin typeface="Batang" panose="02030600000101010101" pitchFamily="18" charset="-127"/>
                <a:ea typeface="Batang" panose="02030600000101010101" pitchFamily="18"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ko"/>
          </a:p>
        </p:txBody>
      </p:sp>
      <p:pic>
        <p:nvPicPr>
          <p:cNvPr id="11" name="그림 10">
            <a:extLst>
              <a:ext uri="{FF2B5EF4-FFF2-40B4-BE49-F238E27FC236}">
                <a16:creationId xmlns:a16="http://schemas.microsoft.com/office/drawing/2014/main" id="{C929344A-48D0-3054-21E4-FB558AC36135}"/>
              </a:ext>
            </a:extLst>
          </p:cNvPr>
          <p:cNvPicPr>
            <a:picLocks noChangeAspect="1"/>
          </p:cNvPicPr>
          <p:nvPr userDrawn="1"/>
        </p:nvPicPr>
        <p:blipFill>
          <a:blip r:embed="rId3"/>
          <a:stretch>
            <a:fillRect/>
          </a:stretch>
        </p:blipFill>
        <p:spPr>
          <a:xfrm>
            <a:off x="105924" y="6365874"/>
            <a:ext cx="355393" cy="393576"/>
          </a:xfrm>
          <a:prstGeom prst="rect">
            <a:avLst/>
          </a:prstGeom>
        </p:spPr>
      </p:pic>
      <p:sp>
        <p:nvSpPr>
          <p:cNvPr id="12" name="날짜 개체 틀 3">
            <a:extLst>
              <a:ext uri="{FF2B5EF4-FFF2-40B4-BE49-F238E27FC236}">
                <a16:creationId xmlns:a16="http://schemas.microsoft.com/office/drawing/2014/main" id="{987AC108-5420-6BFB-6865-4BDBFC95C884}"/>
              </a:ext>
            </a:extLst>
          </p:cNvPr>
          <p:cNvSpPr>
            <a:spLocks noGrp="1"/>
          </p:cNvSpPr>
          <p:nvPr>
            <p:ph type="dt" sz="half" idx="10"/>
          </p:nvPr>
        </p:nvSpPr>
        <p:spPr>
          <a:xfrm>
            <a:off x="7678736" y="6338113"/>
            <a:ext cx="2743200" cy="365125"/>
          </a:xfrm>
        </p:spPr>
        <p:txBody>
          <a:bodyPr rtlCol="0"/>
          <a:lstStyle>
            <a:lvl1pPr>
              <a:defRPr>
                <a:latin typeface="Batang" panose="02030600000101010101" pitchFamily="18" charset="-127"/>
                <a:ea typeface="Batang" panose="02030600000101010101" pitchFamily="18" charset="-127"/>
              </a:defRPr>
            </a:lvl1pPr>
          </a:lstStyle>
          <a:p>
            <a:fld id="{28A3BAFB-7A40-4072-A7FD-FB0EDC55F13F}" type="datetime1">
              <a:rPr lang="ko-KR" altLang="en-US" smtClean="0"/>
              <a:t>2024-03-22</a:t>
            </a:fld>
            <a:endParaRPr lang="en-US" dirty="0"/>
          </a:p>
        </p:txBody>
      </p:sp>
      <p:sp>
        <p:nvSpPr>
          <p:cNvPr id="13" name="바닥글 개체 틀 4">
            <a:extLst>
              <a:ext uri="{FF2B5EF4-FFF2-40B4-BE49-F238E27FC236}">
                <a16:creationId xmlns:a16="http://schemas.microsoft.com/office/drawing/2014/main" id="{F70122F8-8A1A-8732-4EE3-A880083C65C3}"/>
              </a:ext>
            </a:extLst>
          </p:cNvPr>
          <p:cNvSpPr>
            <a:spLocks noGrp="1"/>
          </p:cNvSpPr>
          <p:nvPr>
            <p:ph type="ftr" sz="quarter" idx="11"/>
          </p:nvPr>
        </p:nvSpPr>
        <p:spPr>
          <a:xfrm>
            <a:off x="913795" y="6338113"/>
            <a:ext cx="6672865" cy="365125"/>
          </a:xfrm>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14" name="슬라이드 번호 개체 틀 5">
            <a:extLst>
              <a:ext uri="{FF2B5EF4-FFF2-40B4-BE49-F238E27FC236}">
                <a16:creationId xmlns:a16="http://schemas.microsoft.com/office/drawing/2014/main" id="{65B190B1-64F4-F049-4C88-31887B22F611}"/>
              </a:ext>
            </a:extLst>
          </p:cNvPr>
          <p:cNvSpPr>
            <a:spLocks noGrp="1"/>
          </p:cNvSpPr>
          <p:nvPr>
            <p:ph type="sldNum" sz="quarter" idx="12"/>
          </p:nvPr>
        </p:nvSpPr>
        <p:spPr>
          <a:xfrm>
            <a:off x="10514011" y="6338113"/>
            <a:ext cx="753545" cy="365125"/>
          </a:xfrm>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lstStyle>
            <a:lvl1pPr>
              <a:defRPr>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pic>
        <p:nvPicPr>
          <p:cNvPr id="7" name="그림 6">
            <a:extLst>
              <a:ext uri="{FF2B5EF4-FFF2-40B4-BE49-F238E27FC236}">
                <a16:creationId xmlns:a16="http://schemas.microsoft.com/office/drawing/2014/main" id="{549D37BC-49C9-F25A-39C4-1D79ABF16057}"/>
              </a:ext>
            </a:extLst>
          </p:cNvPr>
          <p:cNvPicPr>
            <a:picLocks noChangeAspect="1"/>
          </p:cNvPicPr>
          <p:nvPr userDrawn="1"/>
        </p:nvPicPr>
        <p:blipFill>
          <a:blip r:embed="rId2"/>
          <a:stretch>
            <a:fillRect/>
          </a:stretch>
        </p:blipFill>
        <p:spPr>
          <a:xfrm>
            <a:off x="105924" y="6365874"/>
            <a:ext cx="355393" cy="393576"/>
          </a:xfrm>
          <a:prstGeom prst="rect">
            <a:avLst/>
          </a:prstGeom>
        </p:spPr>
      </p:pic>
      <p:sp>
        <p:nvSpPr>
          <p:cNvPr id="8" name="날짜 개체 틀 3">
            <a:extLst>
              <a:ext uri="{FF2B5EF4-FFF2-40B4-BE49-F238E27FC236}">
                <a16:creationId xmlns:a16="http://schemas.microsoft.com/office/drawing/2014/main" id="{B1B4846B-DB95-07D7-43D1-116EC3EF7341}"/>
              </a:ext>
            </a:extLst>
          </p:cNvPr>
          <p:cNvSpPr>
            <a:spLocks noGrp="1"/>
          </p:cNvSpPr>
          <p:nvPr>
            <p:ph type="dt" sz="half" idx="10"/>
          </p:nvPr>
        </p:nvSpPr>
        <p:spPr>
          <a:xfrm>
            <a:off x="7678736" y="6338113"/>
            <a:ext cx="2743200" cy="365125"/>
          </a:xfrm>
        </p:spPr>
        <p:txBody>
          <a:bodyPr rtlCol="0"/>
          <a:lstStyle>
            <a:lvl1pPr>
              <a:defRPr>
                <a:latin typeface="Batang" panose="02030600000101010101" pitchFamily="18" charset="-127"/>
                <a:ea typeface="Batang" panose="02030600000101010101" pitchFamily="18" charset="-127"/>
              </a:defRPr>
            </a:lvl1pPr>
          </a:lstStyle>
          <a:p>
            <a:fld id="{28A3BAFB-7A40-4072-A7FD-FB0EDC55F13F}" type="datetime1">
              <a:rPr lang="ko-KR" altLang="en-US" smtClean="0"/>
              <a:t>2024-03-22</a:t>
            </a:fld>
            <a:endParaRPr lang="en-US" dirty="0"/>
          </a:p>
        </p:txBody>
      </p:sp>
      <p:sp>
        <p:nvSpPr>
          <p:cNvPr id="9" name="바닥글 개체 틀 4">
            <a:extLst>
              <a:ext uri="{FF2B5EF4-FFF2-40B4-BE49-F238E27FC236}">
                <a16:creationId xmlns:a16="http://schemas.microsoft.com/office/drawing/2014/main" id="{93785E4A-6771-C69D-0FCD-A16BA8E69BAE}"/>
              </a:ext>
            </a:extLst>
          </p:cNvPr>
          <p:cNvSpPr>
            <a:spLocks noGrp="1"/>
          </p:cNvSpPr>
          <p:nvPr>
            <p:ph type="ftr" sz="quarter" idx="11"/>
          </p:nvPr>
        </p:nvSpPr>
        <p:spPr>
          <a:xfrm>
            <a:off x="913795" y="6338113"/>
            <a:ext cx="6672865" cy="365125"/>
          </a:xfrm>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10" name="슬라이드 번호 개체 틀 5">
            <a:extLst>
              <a:ext uri="{FF2B5EF4-FFF2-40B4-BE49-F238E27FC236}">
                <a16:creationId xmlns:a16="http://schemas.microsoft.com/office/drawing/2014/main" id="{3B615913-817A-B5DD-09A5-A12DBD33FE85}"/>
              </a:ext>
            </a:extLst>
          </p:cNvPr>
          <p:cNvSpPr>
            <a:spLocks noGrp="1"/>
          </p:cNvSpPr>
          <p:nvPr>
            <p:ph type="sldNum" sz="quarter" idx="12"/>
          </p:nvPr>
        </p:nvSpPr>
        <p:spPr>
          <a:xfrm>
            <a:off x="10514011" y="6338113"/>
            <a:ext cx="753545" cy="365125"/>
          </a:xfrm>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비어 있음">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8AC42F3C-00E3-1C40-4559-2CB37F929540}"/>
              </a:ext>
            </a:extLst>
          </p:cNvPr>
          <p:cNvPicPr>
            <a:picLocks noChangeAspect="1"/>
          </p:cNvPicPr>
          <p:nvPr userDrawn="1"/>
        </p:nvPicPr>
        <p:blipFill>
          <a:blip r:embed="rId2"/>
          <a:stretch>
            <a:fillRect/>
          </a:stretch>
        </p:blipFill>
        <p:spPr>
          <a:xfrm>
            <a:off x="105924" y="6365874"/>
            <a:ext cx="355393" cy="393576"/>
          </a:xfrm>
          <a:prstGeom prst="rect">
            <a:avLst/>
          </a:prstGeom>
        </p:spPr>
      </p:pic>
      <p:sp>
        <p:nvSpPr>
          <p:cNvPr id="6" name="날짜 개체 틀 3">
            <a:extLst>
              <a:ext uri="{FF2B5EF4-FFF2-40B4-BE49-F238E27FC236}">
                <a16:creationId xmlns:a16="http://schemas.microsoft.com/office/drawing/2014/main" id="{97B7D79C-0ECC-0C67-0AF5-B71F54A7239B}"/>
              </a:ext>
            </a:extLst>
          </p:cNvPr>
          <p:cNvSpPr>
            <a:spLocks noGrp="1"/>
          </p:cNvSpPr>
          <p:nvPr>
            <p:ph type="dt" sz="half" idx="10"/>
          </p:nvPr>
        </p:nvSpPr>
        <p:spPr>
          <a:xfrm>
            <a:off x="7678736" y="6338113"/>
            <a:ext cx="2743200" cy="365125"/>
          </a:xfrm>
        </p:spPr>
        <p:txBody>
          <a:bodyPr rtlCol="0"/>
          <a:lstStyle>
            <a:lvl1pPr>
              <a:defRPr>
                <a:latin typeface="Batang" panose="02030600000101010101" pitchFamily="18" charset="-127"/>
                <a:ea typeface="Batang" panose="02030600000101010101" pitchFamily="18" charset="-127"/>
              </a:defRPr>
            </a:lvl1pPr>
          </a:lstStyle>
          <a:p>
            <a:fld id="{28A3BAFB-7A40-4072-A7FD-FB0EDC55F13F}" type="datetime1">
              <a:rPr lang="ko-KR" altLang="en-US" smtClean="0"/>
              <a:t>2024-03-22</a:t>
            </a:fld>
            <a:endParaRPr lang="en-US" dirty="0"/>
          </a:p>
        </p:txBody>
      </p:sp>
      <p:sp>
        <p:nvSpPr>
          <p:cNvPr id="7" name="바닥글 개체 틀 4">
            <a:extLst>
              <a:ext uri="{FF2B5EF4-FFF2-40B4-BE49-F238E27FC236}">
                <a16:creationId xmlns:a16="http://schemas.microsoft.com/office/drawing/2014/main" id="{3A33EA81-58FE-463F-7BBB-2884D27B8B01}"/>
              </a:ext>
            </a:extLst>
          </p:cNvPr>
          <p:cNvSpPr>
            <a:spLocks noGrp="1"/>
          </p:cNvSpPr>
          <p:nvPr>
            <p:ph type="ftr" sz="quarter" idx="11"/>
          </p:nvPr>
        </p:nvSpPr>
        <p:spPr>
          <a:xfrm>
            <a:off x="913795" y="6338113"/>
            <a:ext cx="6672865" cy="365125"/>
          </a:xfrm>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8" name="슬라이드 번호 개체 틀 5">
            <a:extLst>
              <a:ext uri="{FF2B5EF4-FFF2-40B4-BE49-F238E27FC236}">
                <a16:creationId xmlns:a16="http://schemas.microsoft.com/office/drawing/2014/main" id="{D1F9B170-6867-72F2-D4FE-03BADFAE829F}"/>
              </a:ext>
            </a:extLst>
          </p:cNvPr>
          <p:cNvSpPr>
            <a:spLocks noGrp="1"/>
          </p:cNvSpPr>
          <p:nvPr>
            <p:ph type="sldNum" sz="quarter" idx="12"/>
          </p:nvPr>
        </p:nvSpPr>
        <p:spPr>
          <a:xfrm>
            <a:off x="10514011" y="6338113"/>
            <a:ext cx="753545" cy="365125"/>
          </a:xfrm>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913795" y="609600"/>
            <a:ext cx="3706889" cy="1821918"/>
          </a:xfrm>
        </p:spPr>
        <p:txBody>
          <a:bodyPr rtlCol="0" anchor="b">
            <a:normAutofit/>
          </a:bodyPr>
          <a:lstStyle>
            <a:lvl1pPr algn="ctr">
              <a:defRPr sz="2800" b="0">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3" name="내용 개체 틀 2"/>
          <p:cNvSpPr>
            <a:spLocks noGrp="1"/>
          </p:cNvSpPr>
          <p:nvPr>
            <p:ph idx="1"/>
          </p:nvPr>
        </p:nvSpPr>
        <p:spPr>
          <a:xfrm>
            <a:off x="4855633" y="609600"/>
            <a:ext cx="6411924" cy="5080001"/>
          </a:xfrm>
        </p:spPr>
        <p:txBody>
          <a:bodyPr rtlCol="0">
            <a:normAutofit/>
          </a:bodyPr>
          <a:lstStyle>
            <a:lvl1pPr>
              <a:defRPr>
                <a:latin typeface="Batang" panose="02030600000101010101" pitchFamily="18" charset="-127"/>
                <a:ea typeface="Batang" panose="02030600000101010101" pitchFamily="18" charset="-127"/>
              </a:defRPr>
            </a:lvl1pPr>
            <a:lvl2pPr>
              <a:defRPr>
                <a:latin typeface="Batang" panose="02030600000101010101" pitchFamily="18" charset="-127"/>
                <a:ea typeface="Batang" panose="02030600000101010101" pitchFamily="18" charset="-127"/>
              </a:defRPr>
            </a:lvl2pPr>
            <a:lvl3pPr>
              <a:defRPr>
                <a:latin typeface="Batang" panose="02030600000101010101" pitchFamily="18" charset="-127"/>
                <a:ea typeface="Batang" panose="02030600000101010101" pitchFamily="18" charset="-127"/>
              </a:defRPr>
            </a:lvl3pPr>
            <a:lvl4pPr>
              <a:defRPr>
                <a:latin typeface="Batang" panose="02030600000101010101" pitchFamily="18" charset="-127"/>
                <a:ea typeface="Batang" panose="02030600000101010101" pitchFamily="18" charset="-127"/>
              </a:defRPr>
            </a:lvl4pPr>
            <a:lvl5pPr>
              <a:defRPr>
                <a:latin typeface="Batang" panose="02030600000101010101" pitchFamily="18" charset="-127"/>
                <a:ea typeface="Batang" panose="02030600000101010101" pitchFamily="18"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4" name="텍스트 개체 틀 3"/>
          <p:cNvSpPr>
            <a:spLocks noGrp="1"/>
          </p:cNvSpPr>
          <p:nvPr>
            <p:ph type="body" sz="half" idx="2"/>
          </p:nvPr>
        </p:nvSpPr>
        <p:spPr>
          <a:xfrm>
            <a:off x="913795" y="2673351"/>
            <a:ext cx="3706889" cy="3016250"/>
          </a:xfrm>
        </p:spPr>
        <p:txBody>
          <a:bodyPr rtlCol="0" anchor="t">
            <a:normAutofit/>
          </a:bodyPr>
          <a:lstStyle>
            <a:lvl1pPr marL="0" indent="0" algn="ctr">
              <a:buNone/>
              <a:defRPr sz="1600">
                <a:latin typeface="Batang" panose="02030600000101010101" pitchFamily="18" charset="-127"/>
                <a:ea typeface="Batang" panose="02030600000101010101" pitchFamily="18" charset="-127"/>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5" name="날짜 개체 틀 4"/>
          <p:cNvSpPr>
            <a:spLocks noGrp="1"/>
          </p:cNvSpPr>
          <p:nvPr>
            <p:ph type="dt" sz="half" idx="10"/>
          </p:nvPr>
        </p:nvSpPr>
        <p:spPr/>
        <p:txBody>
          <a:bodyPr rtlCol="0"/>
          <a:lstStyle>
            <a:lvl1pPr>
              <a:defRPr>
                <a:latin typeface="Batang" panose="02030600000101010101" pitchFamily="18" charset="-127"/>
                <a:ea typeface="Batang" panose="02030600000101010101" pitchFamily="18" charset="-127"/>
              </a:defRPr>
            </a:lvl1pPr>
          </a:lstStyle>
          <a:p>
            <a:fld id="{43748954-E065-4054-8C66-392B4F063747}" type="datetime1">
              <a:rPr lang="ko-KR" altLang="en-US" smtClean="0"/>
              <a:t>2024-03-22</a:t>
            </a:fld>
            <a:endParaRPr lang="en-US" dirty="0"/>
          </a:p>
        </p:txBody>
      </p:sp>
      <p:sp>
        <p:nvSpPr>
          <p:cNvPr id="6" name="바닥글 개체 틀 5"/>
          <p:cNvSpPr>
            <a:spLocks noGrp="1"/>
          </p:cNvSpPr>
          <p:nvPr>
            <p:ph type="ftr" sz="quarter" idx="11"/>
          </p:nvPr>
        </p:nvSpPr>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7" name="슬라이드 번호 개체 틀 6"/>
          <p:cNvSpPr>
            <a:spLocks noGrp="1"/>
          </p:cNvSpPr>
          <p:nvPr>
            <p:ph type="sldNum" sz="quarter" idx="12"/>
          </p:nvPr>
        </p:nvSpPr>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pic>
        <p:nvPicPr>
          <p:cNvPr id="22" name="그림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제목 1"/>
          <p:cNvSpPr>
            <a:spLocks noGrp="1"/>
          </p:cNvSpPr>
          <p:nvPr>
            <p:ph type="title"/>
          </p:nvPr>
        </p:nvSpPr>
        <p:spPr>
          <a:xfrm>
            <a:off x="913795" y="763701"/>
            <a:ext cx="5707899" cy="1675559"/>
          </a:xfrm>
        </p:spPr>
        <p:txBody>
          <a:bodyPr rtlCol="0" anchor="b">
            <a:noAutofit/>
          </a:bodyPr>
          <a:lstStyle>
            <a:lvl1pPr algn="ctr">
              <a:defRPr sz="3200" b="0">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3" name="그림 개체 틀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rtlCol="0" anchor="t">
            <a:normAutofit/>
          </a:bodyPr>
          <a:lstStyle>
            <a:lvl1pPr marL="0" indent="0" algn="ctr">
              <a:buNone/>
              <a:defRPr sz="1600">
                <a:latin typeface="Batang" panose="02030600000101010101" pitchFamily="18" charset="-127"/>
                <a:ea typeface="Batang" panose="02030600000101010101" pitchFamily="18" charset="-127"/>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ko-KR" altLang="en-US"/>
              <a:t>그림을 추가하려면 아이콘을 클릭하십시오</a:t>
            </a:r>
            <a:endParaRPr lang="en-US" dirty="0"/>
          </a:p>
        </p:txBody>
      </p:sp>
      <p:sp>
        <p:nvSpPr>
          <p:cNvPr id="4" name="텍스트 개체 틀 3"/>
          <p:cNvSpPr>
            <a:spLocks noGrp="1"/>
          </p:cNvSpPr>
          <p:nvPr>
            <p:ph type="body" sz="half" idx="2"/>
          </p:nvPr>
        </p:nvSpPr>
        <p:spPr>
          <a:xfrm>
            <a:off x="1473698" y="2679699"/>
            <a:ext cx="4588094" cy="3135695"/>
          </a:xfrm>
        </p:spPr>
        <p:txBody>
          <a:bodyPr rtlCol="0" anchor="t">
            <a:normAutofit/>
          </a:bodyPr>
          <a:lstStyle>
            <a:lvl1pPr marL="0" indent="0" algn="ctr">
              <a:buNone/>
              <a:defRPr sz="1600">
                <a:latin typeface="Batang" panose="02030600000101010101" pitchFamily="18" charset="-127"/>
                <a:ea typeface="Batang" panose="02030600000101010101" pitchFamily="18" charset="-127"/>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5" name="날짜 개체 틀 4"/>
          <p:cNvSpPr>
            <a:spLocks noGrp="1"/>
          </p:cNvSpPr>
          <p:nvPr>
            <p:ph type="dt" sz="half" idx="10"/>
          </p:nvPr>
        </p:nvSpPr>
        <p:spPr/>
        <p:txBody>
          <a:bodyPr rtlCol="0"/>
          <a:lstStyle>
            <a:lvl1pPr>
              <a:defRPr>
                <a:latin typeface="Batang" panose="02030600000101010101" pitchFamily="18" charset="-127"/>
                <a:ea typeface="Batang" panose="02030600000101010101" pitchFamily="18" charset="-127"/>
              </a:defRPr>
            </a:lvl1pPr>
          </a:lstStyle>
          <a:p>
            <a:fld id="{5A58C4A3-D82D-41C7-A18D-6414DD58B953}" type="datetime1">
              <a:rPr lang="ko-KR" altLang="en-US" smtClean="0"/>
              <a:t>2024-03-22</a:t>
            </a:fld>
            <a:endParaRPr lang="en-US" dirty="0"/>
          </a:p>
        </p:txBody>
      </p:sp>
      <p:sp>
        <p:nvSpPr>
          <p:cNvPr id="6" name="바닥글 개체 틀 5"/>
          <p:cNvSpPr>
            <a:spLocks noGrp="1"/>
          </p:cNvSpPr>
          <p:nvPr>
            <p:ph type="ftr" sz="quarter" idx="11"/>
          </p:nvPr>
        </p:nvSpPr>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7" name="슬라이드 번호 개체 틀 6"/>
          <p:cNvSpPr>
            <a:spLocks noGrp="1"/>
          </p:cNvSpPr>
          <p:nvPr>
            <p:ph type="sldNum" sz="quarter" idx="12"/>
          </p:nvPr>
        </p:nvSpPr>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ko"/>
              <a:t>마스터 제목 스타일 편집</a:t>
            </a:r>
            <a:endParaRPr lang="en-US" dirty="0"/>
          </a:p>
        </p:txBody>
      </p:sp>
      <p:sp>
        <p:nvSpPr>
          <p:cNvPr id="3" name="텍스트 개체 틀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ko"/>
              <a:t>마스터 텍스트 스타일을 편집하려면 클릭하세요.</a:t>
            </a:r>
          </a:p>
          <a:p>
            <a:pPr lvl="1" rtl="0"/>
            <a:r>
              <a:rPr lang="ko"/>
              <a:t>둘째 수준</a:t>
            </a:r>
          </a:p>
          <a:p>
            <a:pPr lvl="2" rtl="0"/>
            <a:r>
              <a:rPr lang="ko"/>
              <a:t>셋째 수준</a:t>
            </a:r>
          </a:p>
          <a:p>
            <a:pPr lvl="3" rtl="0"/>
            <a:r>
              <a:rPr lang="ko"/>
              <a:t>넷째 수준</a:t>
            </a:r>
          </a:p>
          <a:p>
            <a:pPr lvl="4" rtl="0"/>
            <a:r>
              <a:rPr lang="ko"/>
              <a:t>다섯째 수준</a:t>
            </a:r>
            <a:endParaRPr lang="en-US" dirty="0"/>
          </a:p>
        </p:txBody>
      </p:sp>
      <p:sp>
        <p:nvSpPr>
          <p:cNvPr id="4" name="날짜 개체 틀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Batang" panose="02030600000101010101" pitchFamily="18" charset="-127"/>
                <a:ea typeface="Batang" panose="02030600000101010101" pitchFamily="18" charset="-127"/>
              </a:defRPr>
            </a:lvl1pPr>
          </a:lstStyle>
          <a:p>
            <a:fld id="{D41097D8-A3FF-4F04-9CFF-0B8EA7C26038}" type="datetime1">
              <a:rPr lang="ko-KR" altLang="en-US" smtClean="0"/>
              <a:t>2024-03-22</a:t>
            </a:fld>
            <a:endParaRPr lang="en-US" dirty="0"/>
          </a:p>
        </p:txBody>
      </p:sp>
      <p:sp>
        <p:nvSpPr>
          <p:cNvPr id="5" name="바닥글 개체 틀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latin typeface="Batang" panose="02030600000101010101" pitchFamily="18" charset="-127"/>
                <a:ea typeface="Batang" panose="02030600000101010101" pitchFamily="18" charset="-127"/>
              </a:defRPr>
            </a:lvl1pPr>
          </a:lstStyle>
          <a:p>
            <a:endParaRPr lang="en-US" dirty="0"/>
          </a:p>
        </p:txBody>
      </p:sp>
      <p:sp>
        <p:nvSpPr>
          <p:cNvPr id="6" name="슬라이드 번호 개체 틀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p:txStyles>
    <p:titleStyle>
      <a:lvl1pPr algn="ctr" defTabSz="457200" rtl="0" eaLnBrk="1" latinLnBrk="1"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cs typeface="Batang" panose="02030600000101010101" pitchFamily="18" charset="-127"/>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06000" algn="l" defTabSz="457200" rtl="0" eaLnBrk="1" latinLnBrk="1"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cs typeface="+mn-cs"/>
        </a:defRPr>
      </a:lvl1pPr>
      <a:lvl2pPr marL="720000" indent="-270000" algn="l" defTabSz="457200" rtl="0" eaLnBrk="1" latinLnBrk="1"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cs typeface="+mn-cs"/>
        </a:defRPr>
      </a:lvl2pPr>
      <a:lvl3pPr marL="1026000" indent="-216000" algn="l" defTabSz="457200" rtl="0" eaLnBrk="1" latinLnBrk="1"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cs typeface="+mn-cs"/>
        </a:defRPr>
      </a:lvl3pPr>
      <a:lvl4pPr marL="1386000" indent="-216000" algn="l" defTabSz="457200" rtl="0" eaLnBrk="1" latinLnBrk="1"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cs typeface="+mn-cs"/>
        </a:defRPr>
      </a:lvl4pPr>
      <a:lvl5pPr marL="1674000" indent="-216000" algn="l" defTabSz="457200" rtl="0" eaLnBrk="1" latinLnBrk="1"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cs typeface="+mn-cs"/>
        </a:defRPr>
      </a:lvl5pPr>
      <a:lvl6pPr marL="2014600" indent="-228600" algn="l" defTabSz="457200" rtl="0" eaLnBrk="1" latinLnBrk="1"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1"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1"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1"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edium.com/@eponkratova/airflow-is-not-an-etl-tool-bfa82d20f31e" TargetMode="External"/><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localhost:6789/"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medium.com/@ajithshetty28/hey-there-im-using-mage-942b2e51a80"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hyperlink" Target="https://lakefs.io/blog/the-state-of-data-engineering-2022/"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19.sv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9.svg"/></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mage-ai/mage_demo_project?tab=readme-ov-fil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docs.mage.ai/getting-started/setup"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nordicapis.com/whats-the-difference-between-upstream-and-downstream/upstream-downstream-api-data/"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mage.ai/getting-started/setup"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ocs.mage.ai/guides/load-api-data"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ocs.mage.ai/introduction/overview" TargetMode="External"/><Relationship Id="rId2" Type="http://schemas.openxmlformats.org/officeDocument/2006/relationships/hyperlink" Target="https://airflow.apache.org/docs/apache-airflow/stable/index.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컵, 커피, 음식, 음료 그림&#10;&#10;자동 생성되는 설명">
            <a:extLst>
              <a:ext uri="{FF2B5EF4-FFF2-40B4-BE49-F238E27FC236}">
                <a16:creationId xmlns:a16="http://schemas.microsoft.com/office/drawing/2014/main" id="{91BC5572-FC33-4C1C-8DEE-C2CF75A75641}"/>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제목 1">
            <a:extLst>
              <a:ext uri="{FF2B5EF4-FFF2-40B4-BE49-F238E27FC236}">
                <a16:creationId xmlns:a16="http://schemas.microsoft.com/office/drawing/2014/main" id="{0D1F047C-C727-42A7-85C5-68C5AA1B1A93}"/>
              </a:ext>
            </a:extLst>
          </p:cNvPr>
          <p:cNvSpPr>
            <a:spLocks noGrp="1"/>
          </p:cNvSpPr>
          <p:nvPr>
            <p:ph type="ctrTitle"/>
          </p:nvPr>
        </p:nvSpPr>
        <p:spPr>
          <a:xfrm>
            <a:off x="653516" y="898861"/>
            <a:ext cx="11323331" cy="2648381"/>
          </a:xfrm>
        </p:spPr>
        <p:txBody>
          <a:bodyPr rtlCol="0">
            <a:normAutofit/>
          </a:bodyPr>
          <a:lstStyle/>
          <a:p>
            <a:r>
              <a:rPr lang="en-US" altLang="ko-KR" sz="7200" b="1" dirty="0">
                <a:effectLst/>
              </a:rPr>
              <a:t>MAGE.ai</a:t>
            </a:r>
            <a:br>
              <a:rPr lang="en-US" altLang="ko-KR" sz="7200" b="1" dirty="0">
                <a:effectLst/>
              </a:rPr>
            </a:br>
            <a:endParaRPr lang="ko" altLang="en-US" sz="7200" b="1" dirty="0">
              <a:effectLst/>
            </a:endParaRPr>
          </a:p>
        </p:txBody>
      </p:sp>
      <p:sp>
        <p:nvSpPr>
          <p:cNvPr id="3" name="TextBox 2">
            <a:extLst>
              <a:ext uri="{FF2B5EF4-FFF2-40B4-BE49-F238E27FC236}">
                <a16:creationId xmlns:a16="http://schemas.microsoft.com/office/drawing/2014/main" id="{934071A7-84D2-6001-5BC2-CE9D6C33ED42}"/>
              </a:ext>
            </a:extLst>
          </p:cNvPr>
          <p:cNvSpPr txBox="1"/>
          <p:nvPr/>
        </p:nvSpPr>
        <p:spPr>
          <a:xfrm>
            <a:off x="3236259" y="4276165"/>
            <a:ext cx="5710517" cy="307777"/>
          </a:xfrm>
          <a:prstGeom prst="rect">
            <a:avLst/>
          </a:prstGeom>
          <a:noFill/>
        </p:spPr>
        <p:txBody>
          <a:bodyPr wrap="square" rtlCol="0">
            <a:spAutoFit/>
          </a:bodyPr>
          <a:lstStyle/>
          <a:p>
            <a:r>
              <a:rPr lang="en-US" altLang="ko-KR" sz="1400" dirty="0">
                <a:hlinkClick r:id="rId3">
                  <a:extLst>
                    <a:ext uri="{A12FA001-AC4F-418D-AE19-62706E023703}">
                      <ahyp:hlinkClr xmlns:ahyp="http://schemas.microsoft.com/office/drawing/2018/hyperlinkcolor" val="tx"/>
                    </a:ext>
                  </a:extLst>
                </a:hlinkClick>
              </a:rPr>
              <a:t>https://medium.com/@eponkratova/airflow-is-not-an-etl-tool-bfa82d20f31e</a:t>
            </a:r>
            <a:r>
              <a:rPr lang="en-US" altLang="ko-KR" sz="1400" dirty="0"/>
              <a:t> </a:t>
            </a:r>
            <a:endParaRPr lang="ko-KR" altLang="en-US" sz="1400" dirty="0"/>
          </a:p>
        </p:txBody>
      </p:sp>
    </p:spTree>
    <p:extLst>
      <p:ext uri="{BB962C8B-B14F-4D97-AF65-F5344CB8AC3E}">
        <p14:creationId xmlns:p14="http://schemas.microsoft.com/office/powerpoint/2010/main" val="1518704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10</a:t>
            </a:fld>
            <a:endParaRPr lang="en-US" dirty="0"/>
          </a:p>
        </p:txBody>
      </p:sp>
      <p:pic>
        <p:nvPicPr>
          <p:cNvPr id="1037" name="Picture 13" descr="나무 배경에 영화 클래퍼입니다. 3d 그림">
            <a:extLst>
              <a:ext uri="{FF2B5EF4-FFF2-40B4-BE49-F238E27FC236}">
                <a16:creationId xmlns:a16="http://schemas.microsoft.com/office/drawing/2014/main" id="{7FE3FDFA-C629-51E7-0D54-98961BF44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047750"/>
            <a:ext cx="9525000" cy="47625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4CF1663-7AB4-820D-216C-0413A2A1F5A8}"/>
              </a:ext>
            </a:extLst>
          </p:cNvPr>
          <p:cNvSpPr txBox="1"/>
          <p:nvPr/>
        </p:nvSpPr>
        <p:spPr>
          <a:xfrm rot="1558658">
            <a:off x="3453019" y="3882110"/>
            <a:ext cx="2189590" cy="523220"/>
          </a:xfrm>
          <a:prstGeom prst="rect">
            <a:avLst/>
          </a:prstGeom>
          <a:noFill/>
        </p:spPr>
        <p:txBody>
          <a:bodyPr wrap="square" rtlCol="0">
            <a:spAutoFit/>
          </a:bodyPr>
          <a:lstStyle/>
          <a:p>
            <a:pPr algn="ctr"/>
            <a:r>
              <a:rPr lang="en-US" altLang="ko-KR" sz="2800" b="1" dirty="0">
                <a:solidFill>
                  <a:srgbClr val="FFFF00"/>
                </a:solidFill>
                <a:latin typeface="Arial" panose="020B0604020202020204" pitchFamily="34" charset="0"/>
                <a:cs typeface="Arial" panose="020B0604020202020204" pitchFamily="34" charset="0"/>
              </a:rPr>
              <a:t>Demo</a:t>
            </a:r>
            <a:endParaRPr lang="ko-KR" altLang="en-US" sz="28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61094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11</a:t>
            </a:fld>
            <a:endParaRPr lang="en-US" dirty="0"/>
          </a:p>
        </p:txBody>
      </p:sp>
      <p:pic>
        <p:nvPicPr>
          <p:cNvPr id="4" name="그림 3">
            <a:extLst>
              <a:ext uri="{FF2B5EF4-FFF2-40B4-BE49-F238E27FC236}">
                <a16:creationId xmlns:a16="http://schemas.microsoft.com/office/drawing/2014/main" id="{7C4F403F-59B7-E74A-B0E3-F7A795E1136A}"/>
              </a:ext>
            </a:extLst>
          </p:cNvPr>
          <p:cNvPicPr>
            <a:picLocks noChangeAspect="1"/>
          </p:cNvPicPr>
          <p:nvPr/>
        </p:nvPicPr>
        <p:blipFill>
          <a:blip r:embed="rId2"/>
          <a:stretch>
            <a:fillRect/>
          </a:stretch>
        </p:blipFill>
        <p:spPr>
          <a:xfrm>
            <a:off x="5033506" y="3194325"/>
            <a:ext cx="6535427" cy="2841936"/>
          </a:xfrm>
          <a:prstGeom prst="rect">
            <a:avLst/>
          </a:prstGeom>
        </p:spPr>
      </p:pic>
      <p:pic>
        <p:nvPicPr>
          <p:cNvPr id="6" name="그림 5">
            <a:extLst>
              <a:ext uri="{FF2B5EF4-FFF2-40B4-BE49-F238E27FC236}">
                <a16:creationId xmlns:a16="http://schemas.microsoft.com/office/drawing/2014/main" id="{65814805-B329-4C06-823D-19EBE47A0042}"/>
              </a:ext>
            </a:extLst>
          </p:cNvPr>
          <p:cNvPicPr>
            <a:picLocks noChangeAspect="1"/>
          </p:cNvPicPr>
          <p:nvPr/>
        </p:nvPicPr>
        <p:blipFill>
          <a:blip r:embed="rId3"/>
          <a:stretch>
            <a:fillRect/>
          </a:stretch>
        </p:blipFill>
        <p:spPr>
          <a:xfrm>
            <a:off x="528919" y="912851"/>
            <a:ext cx="5567081" cy="2460768"/>
          </a:xfrm>
          <a:prstGeom prst="rect">
            <a:avLst/>
          </a:prstGeom>
        </p:spPr>
      </p:pic>
      <p:sp>
        <p:nvSpPr>
          <p:cNvPr id="7" name="직사각형 6">
            <a:extLst>
              <a:ext uri="{FF2B5EF4-FFF2-40B4-BE49-F238E27FC236}">
                <a16:creationId xmlns:a16="http://schemas.microsoft.com/office/drawing/2014/main" id="{F6F8A1E0-13A3-C7F2-E100-2B1CF000CEAE}"/>
              </a:ext>
            </a:extLst>
          </p:cNvPr>
          <p:cNvSpPr/>
          <p:nvPr/>
        </p:nvSpPr>
        <p:spPr>
          <a:xfrm>
            <a:off x="3299155" y="2997497"/>
            <a:ext cx="1451066" cy="25101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래픽 7" descr="커서">
            <a:extLst>
              <a:ext uri="{FF2B5EF4-FFF2-40B4-BE49-F238E27FC236}">
                <a16:creationId xmlns:a16="http://schemas.microsoft.com/office/drawing/2014/main" id="{09300FC7-02B1-532E-B31A-A72FE18EE1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86270" y="3201272"/>
            <a:ext cx="676835" cy="676835"/>
          </a:xfrm>
          <a:prstGeom prst="rect">
            <a:avLst/>
          </a:prstGeom>
        </p:spPr>
      </p:pic>
      <p:sp>
        <p:nvSpPr>
          <p:cNvPr id="9" name="제목 1">
            <a:extLst>
              <a:ext uri="{FF2B5EF4-FFF2-40B4-BE49-F238E27FC236}">
                <a16:creationId xmlns:a16="http://schemas.microsoft.com/office/drawing/2014/main" id="{1B72AC0E-FDD5-E8EF-2188-C59D47946E89}"/>
              </a:ext>
            </a:extLst>
          </p:cNvPr>
          <p:cNvSpPr>
            <a:spLocks noGrp="1"/>
          </p:cNvSpPr>
          <p:nvPr>
            <p:ph type="title"/>
          </p:nvPr>
        </p:nvSpPr>
        <p:spPr>
          <a:xfrm>
            <a:off x="913795" y="139083"/>
            <a:ext cx="10353762" cy="766439"/>
          </a:xfrm>
        </p:spPr>
        <p:txBody>
          <a:bodyPr/>
          <a:lstStyle/>
          <a:p>
            <a:r>
              <a:rPr lang="en-US" altLang="ko-KR" b="1" dirty="0"/>
              <a:t>Try live tool</a:t>
            </a:r>
            <a:endParaRPr lang="ko-KR" altLang="en-US" b="1" dirty="0"/>
          </a:p>
        </p:txBody>
      </p:sp>
    </p:spTree>
    <p:extLst>
      <p:ext uri="{BB962C8B-B14F-4D97-AF65-F5344CB8AC3E}">
        <p14:creationId xmlns:p14="http://schemas.microsoft.com/office/powerpoint/2010/main" val="2555886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12</a:t>
            </a:fld>
            <a:endParaRPr lang="en-US" dirty="0"/>
          </a:p>
        </p:txBody>
      </p:sp>
      <p:sp>
        <p:nvSpPr>
          <p:cNvPr id="3" name="제목 1">
            <a:extLst>
              <a:ext uri="{FF2B5EF4-FFF2-40B4-BE49-F238E27FC236}">
                <a16:creationId xmlns:a16="http://schemas.microsoft.com/office/drawing/2014/main" id="{9B6B93C9-990C-7171-225D-779911FD2273}"/>
              </a:ext>
            </a:extLst>
          </p:cNvPr>
          <p:cNvSpPr>
            <a:spLocks noGrp="1"/>
          </p:cNvSpPr>
          <p:nvPr>
            <p:ph type="title"/>
          </p:nvPr>
        </p:nvSpPr>
        <p:spPr>
          <a:xfrm>
            <a:off x="913795" y="139083"/>
            <a:ext cx="10353762" cy="766439"/>
          </a:xfrm>
        </p:spPr>
        <p:txBody>
          <a:bodyPr/>
          <a:lstStyle/>
          <a:p>
            <a:r>
              <a:rPr lang="en-US" altLang="ko-KR" b="1" dirty="0"/>
              <a:t>Mage’s Terminology</a:t>
            </a:r>
            <a:endParaRPr lang="ko-KR" altLang="en-US" b="1" dirty="0"/>
          </a:p>
        </p:txBody>
      </p:sp>
      <p:sp>
        <p:nvSpPr>
          <p:cNvPr id="5" name="내용 개체 틀 2">
            <a:extLst>
              <a:ext uri="{FF2B5EF4-FFF2-40B4-BE49-F238E27FC236}">
                <a16:creationId xmlns:a16="http://schemas.microsoft.com/office/drawing/2014/main" id="{CCD914D5-4353-678E-8695-D55BF66A580A}"/>
              </a:ext>
            </a:extLst>
          </p:cNvPr>
          <p:cNvSpPr>
            <a:spLocks noGrp="1"/>
          </p:cNvSpPr>
          <p:nvPr>
            <p:ph idx="1"/>
          </p:nvPr>
        </p:nvSpPr>
        <p:spPr>
          <a:xfrm>
            <a:off x="1236815" y="1583466"/>
            <a:ext cx="5899091" cy="3490557"/>
          </a:xfrm>
          <a:noFill/>
        </p:spPr>
        <p:txBody>
          <a:bodyPr>
            <a:normAutofit/>
          </a:bodyPr>
          <a:lstStyle/>
          <a:p>
            <a:pPr>
              <a:lnSpc>
                <a:spcPct val="150000"/>
              </a:lnSpc>
              <a:buFont typeface="Wingdings" panose="05000000000000000000" pitchFamily="2" charset="2"/>
              <a:buChar char="v"/>
            </a:pPr>
            <a:r>
              <a:rPr lang="en-US" altLang="ko-KR" sz="2400" b="1" dirty="0">
                <a:solidFill>
                  <a:srgbClr val="FFFF00"/>
                </a:solidFill>
              </a:rPr>
              <a:t>Pipeline</a:t>
            </a:r>
            <a:r>
              <a:rPr lang="en-US" altLang="ko-KR" sz="2400" dirty="0">
                <a:solidFill>
                  <a:schemeClr val="tx1"/>
                </a:solidFill>
              </a:rPr>
              <a:t> : The blocks of code</a:t>
            </a:r>
          </a:p>
          <a:p>
            <a:pPr>
              <a:lnSpc>
                <a:spcPct val="150000"/>
              </a:lnSpc>
              <a:buFont typeface="Wingdings" panose="05000000000000000000" pitchFamily="2" charset="2"/>
              <a:buChar char="v"/>
            </a:pPr>
            <a:r>
              <a:rPr lang="en-US" altLang="ko-KR" sz="2400" b="1" dirty="0">
                <a:solidFill>
                  <a:srgbClr val="FFFF00"/>
                </a:solidFill>
              </a:rPr>
              <a:t>Block</a:t>
            </a:r>
            <a:r>
              <a:rPr lang="en-US" altLang="ko-KR" sz="2400" dirty="0">
                <a:solidFill>
                  <a:schemeClr val="tx1"/>
                </a:solidFill>
              </a:rPr>
              <a:t> : </a:t>
            </a:r>
          </a:p>
          <a:p>
            <a:pPr lvl="1">
              <a:lnSpc>
                <a:spcPct val="150000"/>
              </a:lnSpc>
              <a:buFont typeface="Wingdings" panose="05000000000000000000" pitchFamily="2" charset="2"/>
              <a:buChar char="v"/>
            </a:pPr>
            <a:r>
              <a:rPr lang="en-US" altLang="ko-KR" sz="2200" dirty="0">
                <a:solidFill>
                  <a:schemeClr val="tx1"/>
                </a:solidFill>
              </a:rPr>
              <a:t>data loader(origin)</a:t>
            </a:r>
          </a:p>
          <a:p>
            <a:pPr lvl="1">
              <a:lnSpc>
                <a:spcPct val="150000"/>
              </a:lnSpc>
              <a:buFont typeface="Wingdings" panose="05000000000000000000" pitchFamily="2" charset="2"/>
              <a:buChar char="v"/>
            </a:pPr>
            <a:r>
              <a:rPr lang="en-US" altLang="ko-KR" sz="2200" dirty="0">
                <a:solidFill>
                  <a:schemeClr val="tx1"/>
                </a:solidFill>
              </a:rPr>
              <a:t>transformer</a:t>
            </a:r>
          </a:p>
          <a:p>
            <a:pPr lvl="1">
              <a:lnSpc>
                <a:spcPct val="150000"/>
              </a:lnSpc>
              <a:buFont typeface="Wingdings" panose="05000000000000000000" pitchFamily="2" charset="2"/>
              <a:buChar char="v"/>
            </a:pPr>
            <a:r>
              <a:rPr lang="en-US" altLang="ko-KR" sz="2200" dirty="0">
                <a:solidFill>
                  <a:schemeClr val="tx1"/>
                </a:solidFill>
              </a:rPr>
              <a:t>data exporter(destination)</a:t>
            </a:r>
          </a:p>
        </p:txBody>
      </p:sp>
      <p:pic>
        <p:nvPicPr>
          <p:cNvPr id="10" name="그림 9">
            <a:extLst>
              <a:ext uri="{FF2B5EF4-FFF2-40B4-BE49-F238E27FC236}">
                <a16:creationId xmlns:a16="http://schemas.microsoft.com/office/drawing/2014/main" id="{96B115B3-9C07-9CC3-8C36-3DAA6629A301}"/>
              </a:ext>
            </a:extLst>
          </p:cNvPr>
          <p:cNvPicPr>
            <a:picLocks noChangeAspect="1"/>
          </p:cNvPicPr>
          <p:nvPr/>
        </p:nvPicPr>
        <p:blipFill>
          <a:blip r:embed="rId2"/>
          <a:stretch>
            <a:fillRect/>
          </a:stretch>
        </p:blipFill>
        <p:spPr>
          <a:xfrm>
            <a:off x="6452847" y="2756459"/>
            <a:ext cx="5089179" cy="2130501"/>
          </a:xfrm>
          <a:prstGeom prst="rect">
            <a:avLst/>
          </a:prstGeom>
        </p:spPr>
      </p:pic>
    </p:spTree>
    <p:extLst>
      <p:ext uri="{BB962C8B-B14F-4D97-AF65-F5344CB8AC3E}">
        <p14:creationId xmlns:p14="http://schemas.microsoft.com/office/powerpoint/2010/main" val="2710979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빨간 밧줄이 달린 빨간 파이프">
            <a:extLst>
              <a:ext uri="{FF2B5EF4-FFF2-40B4-BE49-F238E27FC236}">
                <a16:creationId xmlns:a16="http://schemas.microsoft.com/office/drawing/2014/main" id="{BC15F2F2-9B18-565F-8752-D8C1960986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671" y="3581401"/>
            <a:ext cx="1451668" cy="971166"/>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13</a:t>
            </a:fld>
            <a:endParaRPr lang="en-US" dirty="0"/>
          </a:p>
        </p:txBody>
      </p:sp>
      <p:sp>
        <p:nvSpPr>
          <p:cNvPr id="3" name="제목 1">
            <a:extLst>
              <a:ext uri="{FF2B5EF4-FFF2-40B4-BE49-F238E27FC236}">
                <a16:creationId xmlns:a16="http://schemas.microsoft.com/office/drawing/2014/main" id="{9B6B93C9-990C-7171-225D-779911FD2273}"/>
              </a:ext>
            </a:extLst>
          </p:cNvPr>
          <p:cNvSpPr>
            <a:spLocks noGrp="1"/>
          </p:cNvSpPr>
          <p:nvPr>
            <p:ph type="title"/>
          </p:nvPr>
        </p:nvSpPr>
        <p:spPr>
          <a:xfrm>
            <a:off x="913795" y="139083"/>
            <a:ext cx="10353762" cy="766439"/>
          </a:xfrm>
        </p:spPr>
        <p:txBody>
          <a:bodyPr/>
          <a:lstStyle/>
          <a:p>
            <a:r>
              <a:rPr lang="en-US" altLang="ko-KR" b="1" dirty="0"/>
              <a:t>Pipelines</a:t>
            </a:r>
            <a:endParaRPr lang="ko-KR" altLang="en-US" b="1" dirty="0"/>
          </a:p>
        </p:txBody>
      </p:sp>
      <p:sp>
        <p:nvSpPr>
          <p:cNvPr id="5" name="내용 개체 틀 2">
            <a:extLst>
              <a:ext uri="{FF2B5EF4-FFF2-40B4-BE49-F238E27FC236}">
                <a16:creationId xmlns:a16="http://schemas.microsoft.com/office/drawing/2014/main" id="{CCD914D5-4353-678E-8695-D55BF66A580A}"/>
              </a:ext>
            </a:extLst>
          </p:cNvPr>
          <p:cNvSpPr>
            <a:spLocks noGrp="1"/>
          </p:cNvSpPr>
          <p:nvPr>
            <p:ph idx="1"/>
          </p:nvPr>
        </p:nvSpPr>
        <p:spPr>
          <a:xfrm>
            <a:off x="629351" y="1140924"/>
            <a:ext cx="11328969" cy="1845533"/>
          </a:xfrm>
          <a:noFill/>
        </p:spPr>
        <p:txBody>
          <a:bodyPr>
            <a:normAutofit fontScale="85000" lnSpcReduction="20000"/>
          </a:bodyPr>
          <a:lstStyle/>
          <a:p>
            <a:pPr>
              <a:lnSpc>
                <a:spcPct val="150000"/>
              </a:lnSpc>
              <a:buFont typeface="Wingdings" panose="05000000000000000000" pitchFamily="2" charset="2"/>
              <a:buChar char="v"/>
            </a:pPr>
            <a:r>
              <a:rPr lang="en-US" altLang="ko-KR" sz="2000" b="1" dirty="0">
                <a:solidFill>
                  <a:srgbClr val="FFFF00"/>
                </a:solidFill>
              </a:rPr>
              <a:t>Pipeline1</a:t>
            </a:r>
            <a:r>
              <a:rPr lang="en-US" altLang="ko-KR" sz="2000" b="1" dirty="0">
                <a:solidFill>
                  <a:schemeClr val="tx1"/>
                </a:solidFill>
              </a:rPr>
              <a:t>(</a:t>
            </a:r>
            <a:r>
              <a:rPr lang="en-US" altLang="ko-KR" sz="2000" b="1" dirty="0">
                <a:solidFill>
                  <a:srgbClr val="FFFF00"/>
                </a:solidFill>
              </a:rPr>
              <a:t>Blocks), Pipeline2</a:t>
            </a:r>
            <a:r>
              <a:rPr lang="en-US" altLang="ko-KR" sz="2000" b="1" dirty="0">
                <a:solidFill>
                  <a:schemeClr val="tx1"/>
                </a:solidFill>
              </a:rPr>
              <a:t>(</a:t>
            </a:r>
            <a:r>
              <a:rPr lang="en-US" altLang="ko-KR" sz="2000" b="1" dirty="0">
                <a:solidFill>
                  <a:srgbClr val="FFFF00"/>
                </a:solidFill>
              </a:rPr>
              <a:t>Blocks), …..……….., Pipeline1000</a:t>
            </a:r>
            <a:r>
              <a:rPr lang="en-US" altLang="ko-KR" sz="2000" b="1" dirty="0">
                <a:solidFill>
                  <a:schemeClr val="tx1"/>
                </a:solidFill>
              </a:rPr>
              <a:t>(</a:t>
            </a:r>
            <a:r>
              <a:rPr lang="en-US" altLang="ko-KR" sz="2000" b="1" dirty="0">
                <a:solidFill>
                  <a:srgbClr val="FFFF00"/>
                </a:solidFill>
              </a:rPr>
              <a:t>Blocks)</a:t>
            </a:r>
          </a:p>
          <a:p>
            <a:pPr>
              <a:lnSpc>
                <a:spcPct val="150000"/>
              </a:lnSpc>
              <a:buFont typeface="Wingdings" panose="05000000000000000000" pitchFamily="2" charset="2"/>
              <a:buChar char="v"/>
            </a:pPr>
            <a:r>
              <a:rPr lang="en-US" altLang="ko-KR" sz="2000" dirty="0">
                <a:solidFill>
                  <a:schemeClr val="tx1"/>
                </a:solidFill>
              </a:rPr>
              <a:t>So many data pipelines for API, transform, machine learning, visualization, etc.</a:t>
            </a:r>
          </a:p>
          <a:p>
            <a:pPr>
              <a:lnSpc>
                <a:spcPct val="150000"/>
              </a:lnSpc>
              <a:buFont typeface="Wingdings" panose="05000000000000000000" pitchFamily="2" charset="2"/>
              <a:buChar char="v"/>
            </a:pPr>
            <a:r>
              <a:rPr lang="en-US" altLang="ko-KR" sz="2000" dirty="0">
                <a:solidFill>
                  <a:schemeClr val="tx1"/>
                </a:solidFill>
              </a:rPr>
              <a:t>Type of data pipelines depends on the specific purpose like analytics, sales, finance, marketing.</a:t>
            </a:r>
          </a:p>
          <a:p>
            <a:pPr>
              <a:lnSpc>
                <a:spcPct val="150000"/>
              </a:lnSpc>
              <a:buFont typeface="Wingdings" panose="05000000000000000000" pitchFamily="2" charset="2"/>
              <a:buChar char="v"/>
            </a:pPr>
            <a:r>
              <a:rPr lang="en-US" altLang="ko-KR" sz="2000" dirty="0">
                <a:solidFill>
                  <a:schemeClr val="tx1"/>
                </a:solidFill>
              </a:rPr>
              <a:t>Mage.ai can efficiently orchestrate these complex pipelines.</a:t>
            </a:r>
          </a:p>
        </p:txBody>
      </p:sp>
      <p:pic>
        <p:nvPicPr>
          <p:cNvPr id="4" name="Picture 2" descr="빨간 밧줄이 달린 빨간 파이프">
            <a:extLst>
              <a:ext uri="{FF2B5EF4-FFF2-40B4-BE49-F238E27FC236}">
                <a16:creationId xmlns:a16="http://schemas.microsoft.com/office/drawing/2014/main" id="{9AA0CA72-A6BB-0A9A-016A-A98ABC9AB799}"/>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926850" y="3591863"/>
            <a:ext cx="1451668" cy="971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빨간 밧줄이 달린 빨간 파이프">
            <a:extLst>
              <a:ext uri="{FF2B5EF4-FFF2-40B4-BE49-F238E27FC236}">
                <a16:creationId xmlns:a16="http://schemas.microsoft.com/office/drawing/2014/main" id="{713D56A6-B4D3-C04D-D0AB-B5A2C199D10A}"/>
              </a:ext>
            </a:extLst>
          </p:cNvPr>
          <p:cNvPicPr>
            <a:picLocks noChangeAspect="1" noChangeArrowheads="1"/>
          </p:cNvPicPr>
          <p:nvPr/>
        </p:nvPicPr>
        <p:blipFill>
          <a:blip r:embed="rId2">
            <a:duotone>
              <a:prstClr val="black"/>
              <a:srgbClr val="FFFF00">
                <a:tint val="45000"/>
                <a:satMod val="400000"/>
              </a:srgbClr>
            </a:duotone>
            <a:extLst>
              <a:ext uri="{28A0092B-C50C-407E-A947-70E740481C1C}">
                <a14:useLocalDpi xmlns:a14="http://schemas.microsoft.com/office/drawing/2010/main" val="0"/>
              </a:ext>
            </a:extLst>
          </a:blip>
          <a:srcRect/>
          <a:stretch>
            <a:fillRect/>
          </a:stretch>
        </p:blipFill>
        <p:spPr bwMode="auto">
          <a:xfrm>
            <a:off x="3577533" y="3591863"/>
            <a:ext cx="1451668" cy="9711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빨간 밧줄이 달린 빨간 파이프">
            <a:extLst>
              <a:ext uri="{FF2B5EF4-FFF2-40B4-BE49-F238E27FC236}">
                <a16:creationId xmlns:a16="http://schemas.microsoft.com/office/drawing/2014/main" id="{A65826EA-FAA0-32AC-DA63-80FD9918992C}"/>
              </a:ext>
            </a:extLst>
          </p:cNvPr>
          <p:cNvPicPr>
            <a:picLocks noChangeAspect="1" noChangeArrowheads="1"/>
          </p:cNvPicPr>
          <p:nvPr/>
        </p:nvPicPr>
        <p:blipFill>
          <a:blip r:embed="rId2">
            <a:duotone>
              <a:prstClr val="black"/>
              <a:srgbClr val="00B0F0">
                <a:tint val="45000"/>
                <a:satMod val="400000"/>
              </a:srgbClr>
            </a:duotone>
            <a:extLst>
              <a:ext uri="{28A0092B-C50C-407E-A947-70E740481C1C}">
                <a14:useLocalDpi xmlns:a14="http://schemas.microsoft.com/office/drawing/2010/main" val="0"/>
              </a:ext>
            </a:extLst>
          </a:blip>
          <a:srcRect/>
          <a:stretch>
            <a:fillRect/>
          </a:stretch>
        </p:blipFill>
        <p:spPr bwMode="auto">
          <a:xfrm>
            <a:off x="8955354" y="3591863"/>
            <a:ext cx="1451668" cy="97116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4D5173A-03C1-C7E5-8F0E-32ED55D5D52C}"/>
              </a:ext>
            </a:extLst>
          </p:cNvPr>
          <p:cNvSpPr txBox="1"/>
          <p:nvPr/>
        </p:nvSpPr>
        <p:spPr>
          <a:xfrm>
            <a:off x="7725994" y="4037712"/>
            <a:ext cx="1229360" cy="369332"/>
          </a:xfrm>
          <a:prstGeom prst="rect">
            <a:avLst/>
          </a:prstGeom>
          <a:noFill/>
        </p:spPr>
        <p:txBody>
          <a:bodyPr wrap="square">
            <a:spAutoFit/>
          </a:bodyPr>
          <a:lstStyle/>
          <a:p>
            <a:r>
              <a:rPr lang="en-US" altLang="ko-KR" sz="1800" b="1" dirty="0">
                <a:solidFill>
                  <a:srgbClr val="FFFF00"/>
                </a:solidFill>
              </a:rPr>
              <a:t>…………</a:t>
            </a:r>
            <a:endParaRPr lang="ko-KR" altLang="en-US" dirty="0"/>
          </a:p>
        </p:txBody>
      </p:sp>
      <p:pic>
        <p:nvPicPr>
          <p:cNvPr id="11" name="Picture 2" descr="빨간 밧줄이 달린 빨간 파이프">
            <a:extLst>
              <a:ext uri="{FF2B5EF4-FFF2-40B4-BE49-F238E27FC236}">
                <a16:creationId xmlns:a16="http://schemas.microsoft.com/office/drawing/2014/main" id="{8A808889-143E-E9EC-8818-F9182B867626}"/>
              </a:ext>
            </a:extLst>
          </p:cNvPr>
          <p:cNvPicPr>
            <a:picLocks noChangeAspect="1" noChangeArrowheads="1"/>
          </p:cNvPicPr>
          <p:nvPr/>
        </p:nvPicPr>
        <p:blipFill>
          <a:blip r:embed="rId2">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2313787" y="4552567"/>
            <a:ext cx="1451668" cy="97116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빨간 밧줄이 달린 빨간 파이프">
            <a:extLst>
              <a:ext uri="{FF2B5EF4-FFF2-40B4-BE49-F238E27FC236}">
                <a16:creationId xmlns:a16="http://schemas.microsoft.com/office/drawing/2014/main" id="{4961B429-BDD4-E3DA-069C-F364DE82B4C8}"/>
              </a:ext>
            </a:extLst>
          </p:cNvPr>
          <p:cNvPicPr>
            <a:picLocks noChangeAspect="1" noChangeArrowheads="1"/>
          </p:cNvPicPr>
          <p:nvPr/>
        </p:nvPicPr>
        <p:blipFill>
          <a:blip r:embed="rId2">
            <a:duotone>
              <a:prstClr val="black"/>
              <a:srgbClr val="DF985C">
                <a:tint val="45000"/>
                <a:satMod val="400000"/>
              </a:srgbClr>
            </a:duotone>
            <a:extLst>
              <a:ext uri="{28A0092B-C50C-407E-A947-70E740481C1C}">
                <a14:useLocalDpi xmlns:a14="http://schemas.microsoft.com/office/drawing/2010/main" val="0"/>
              </a:ext>
            </a:extLst>
          </a:blip>
          <a:srcRect/>
          <a:stretch>
            <a:fillRect/>
          </a:stretch>
        </p:blipFill>
        <p:spPr bwMode="auto">
          <a:xfrm>
            <a:off x="4841279" y="4568422"/>
            <a:ext cx="1451668" cy="9711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빨간 밧줄이 달린 빨간 파이프">
            <a:extLst>
              <a:ext uri="{FF2B5EF4-FFF2-40B4-BE49-F238E27FC236}">
                <a16:creationId xmlns:a16="http://schemas.microsoft.com/office/drawing/2014/main" id="{E5E8599B-DBC0-87E9-ED87-824F719EF6A1}"/>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9302830" y="4098997"/>
            <a:ext cx="1451668" cy="97116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빨간 밧줄이 달린 빨간 파이프">
            <a:extLst>
              <a:ext uri="{FF2B5EF4-FFF2-40B4-BE49-F238E27FC236}">
                <a16:creationId xmlns:a16="http://schemas.microsoft.com/office/drawing/2014/main" id="{91C6EE41-5A85-73ED-3B70-51A5D9A5A16B}"/>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46576" y="4552567"/>
            <a:ext cx="1451668" cy="971166"/>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140500A7-7196-AE6C-6E33-56E60E6CCB10}"/>
              </a:ext>
            </a:extLst>
          </p:cNvPr>
          <p:cNvSpPr/>
          <p:nvPr/>
        </p:nvSpPr>
        <p:spPr>
          <a:xfrm>
            <a:off x="1046480" y="3352800"/>
            <a:ext cx="10353762" cy="241808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81560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14</a:t>
            </a:fld>
            <a:endParaRPr lang="en-US" dirty="0"/>
          </a:p>
        </p:txBody>
      </p:sp>
      <p:pic>
        <p:nvPicPr>
          <p:cNvPr id="1037" name="Picture 13" descr="나무 배경에 영화 클래퍼입니다. 3d 그림">
            <a:extLst>
              <a:ext uri="{FF2B5EF4-FFF2-40B4-BE49-F238E27FC236}">
                <a16:creationId xmlns:a16="http://schemas.microsoft.com/office/drawing/2014/main" id="{7FE3FDFA-C629-51E7-0D54-98961BF44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047750"/>
            <a:ext cx="9525000" cy="47625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4CF1663-7AB4-820D-216C-0413A2A1F5A8}"/>
              </a:ext>
            </a:extLst>
          </p:cNvPr>
          <p:cNvSpPr txBox="1"/>
          <p:nvPr/>
        </p:nvSpPr>
        <p:spPr>
          <a:xfrm rot="1558658">
            <a:off x="3417411" y="4036481"/>
            <a:ext cx="2894447" cy="523220"/>
          </a:xfrm>
          <a:prstGeom prst="rect">
            <a:avLst/>
          </a:prstGeom>
          <a:noFill/>
        </p:spPr>
        <p:txBody>
          <a:bodyPr wrap="square" rtlCol="0">
            <a:spAutoFit/>
          </a:bodyPr>
          <a:lstStyle/>
          <a:p>
            <a:r>
              <a:rPr lang="en-US" altLang="ko-KR" sz="2800" b="1" dirty="0" err="1">
                <a:solidFill>
                  <a:srgbClr val="FFFF00"/>
                </a:solidFill>
                <a:latin typeface="Arial" panose="020B0604020202020204" pitchFamily="34" charset="0"/>
                <a:cs typeface="Arial" panose="020B0604020202020204" pitchFamily="34" charset="0"/>
              </a:rPr>
              <a:t>Titanic_ETL</a:t>
            </a:r>
            <a:endParaRPr lang="ko-KR" altLang="en-US" sz="28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0755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t>docker-</a:t>
            </a:r>
            <a:r>
              <a:rPr lang="en-US" altLang="ko-KR" b="1" dirty="0" err="1"/>
              <a:t>compose.yml</a:t>
            </a:r>
            <a:endParaRPr lang="ko-KR" altLang="en-US" b="1" dirty="0"/>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15</a:t>
            </a:fld>
            <a:endParaRPr lang="en-US" dirty="0"/>
          </a:p>
        </p:txBody>
      </p:sp>
      <p:pic>
        <p:nvPicPr>
          <p:cNvPr id="9" name="그림 8">
            <a:extLst>
              <a:ext uri="{FF2B5EF4-FFF2-40B4-BE49-F238E27FC236}">
                <a16:creationId xmlns:a16="http://schemas.microsoft.com/office/drawing/2014/main" id="{2B056FB5-942B-7F03-CB5E-8AD998EB7049}"/>
              </a:ext>
            </a:extLst>
          </p:cNvPr>
          <p:cNvPicPr>
            <a:picLocks noChangeAspect="1"/>
          </p:cNvPicPr>
          <p:nvPr/>
        </p:nvPicPr>
        <p:blipFill>
          <a:blip r:embed="rId2"/>
          <a:stretch>
            <a:fillRect/>
          </a:stretch>
        </p:blipFill>
        <p:spPr>
          <a:xfrm>
            <a:off x="1442713" y="1341280"/>
            <a:ext cx="5997993" cy="1796634"/>
          </a:xfrm>
          <a:prstGeom prst="rect">
            <a:avLst/>
          </a:prstGeom>
        </p:spPr>
      </p:pic>
      <p:sp>
        <p:nvSpPr>
          <p:cNvPr id="14" name="TextBox 13">
            <a:extLst>
              <a:ext uri="{FF2B5EF4-FFF2-40B4-BE49-F238E27FC236}">
                <a16:creationId xmlns:a16="http://schemas.microsoft.com/office/drawing/2014/main" id="{60CC8392-F8FE-7D7F-11F8-6D3E4E094C73}"/>
              </a:ext>
            </a:extLst>
          </p:cNvPr>
          <p:cNvSpPr txBox="1"/>
          <p:nvPr/>
        </p:nvSpPr>
        <p:spPr>
          <a:xfrm>
            <a:off x="1559861" y="3598511"/>
            <a:ext cx="9780492" cy="2031325"/>
          </a:xfrm>
          <a:prstGeom prst="rect">
            <a:avLst/>
          </a:prstGeom>
          <a:noFill/>
        </p:spPr>
        <p:txBody>
          <a:bodyPr wrap="square" rtlCol="0">
            <a:spAutoFit/>
          </a:bodyPr>
          <a:lstStyle/>
          <a:p>
            <a:pPr marL="285750" indent="-285750">
              <a:buFont typeface="Wingdings" panose="05000000000000000000" pitchFamily="2" charset="2"/>
              <a:buChar char="§"/>
            </a:pPr>
            <a:r>
              <a:rPr lang="en-US" altLang="ko-KR" dirty="0"/>
              <a:t>If you navigate to the project/services directory and run docker-compose up, it will use the docker-</a:t>
            </a:r>
            <a:r>
              <a:rPr lang="en-US" altLang="ko-KR" dirty="0" err="1"/>
              <a:t>compose.yml</a:t>
            </a:r>
            <a:r>
              <a:rPr lang="en-US" altLang="ko-KR" dirty="0"/>
              <a:t> file in the project/services directory to define and run the services specified in that file. It won't be affected by the docker-</a:t>
            </a:r>
            <a:r>
              <a:rPr lang="en-US" altLang="ko-KR" dirty="0" err="1"/>
              <a:t>compose.yml</a:t>
            </a:r>
            <a:r>
              <a:rPr lang="en-US" altLang="ko-KR" dirty="0"/>
              <a:t> file in the main project directory or any other directories.</a:t>
            </a:r>
          </a:p>
          <a:p>
            <a:pPr marL="285750" indent="-285750">
              <a:buFont typeface="Wingdings" panose="05000000000000000000" pitchFamily="2" charset="2"/>
              <a:buChar char="§"/>
            </a:pPr>
            <a:endParaRPr lang="en-US" altLang="ko-KR" dirty="0"/>
          </a:p>
          <a:p>
            <a:pPr marL="285750" indent="-285750">
              <a:buFont typeface="Wingdings" panose="05000000000000000000" pitchFamily="2" charset="2"/>
              <a:buChar char="§"/>
            </a:pPr>
            <a:r>
              <a:rPr lang="en-US" altLang="ko-KR" dirty="0"/>
              <a:t>This allows for flexibility when working with multiple Docker Compose configurations within the same project or across different projects. Each directory can have its own isolated Docker Compose configuration</a:t>
            </a:r>
            <a:endParaRPr lang="ko-KR" altLang="en-US" dirty="0"/>
          </a:p>
        </p:txBody>
      </p:sp>
      <p:sp>
        <p:nvSpPr>
          <p:cNvPr id="18" name="직사각형 17">
            <a:extLst>
              <a:ext uri="{FF2B5EF4-FFF2-40B4-BE49-F238E27FC236}">
                <a16:creationId xmlns:a16="http://schemas.microsoft.com/office/drawing/2014/main" id="{6E21056C-553E-AA36-4151-B25AB24A82E5}"/>
              </a:ext>
            </a:extLst>
          </p:cNvPr>
          <p:cNvSpPr/>
          <p:nvPr/>
        </p:nvSpPr>
        <p:spPr>
          <a:xfrm>
            <a:off x="1299884" y="1228165"/>
            <a:ext cx="6311153" cy="203132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82735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pull Image &gt; run Container</a:t>
            </a:r>
            <a:endParaRPr lang="ko-KR" altLang="en-US" dirty="0">
              <a:solidFill>
                <a:schemeClr val="tx1"/>
              </a:solidFill>
            </a:endParaRPr>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16</a:t>
            </a:fld>
            <a:endParaRPr lang="en-US" dirty="0"/>
          </a:p>
        </p:txBody>
      </p:sp>
      <p:sp>
        <p:nvSpPr>
          <p:cNvPr id="3" name="내용 개체 틀 2">
            <a:extLst>
              <a:ext uri="{FF2B5EF4-FFF2-40B4-BE49-F238E27FC236}">
                <a16:creationId xmlns:a16="http://schemas.microsoft.com/office/drawing/2014/main" id="{2DDEBBAC-99F5-52E4-E32F-E871D46D4299}"/>
              </a:ext>
            </a:extLst>
          </p:cNvPr>
          <p:cNvSpPr>
            <a:spLocks noGrp="1"/>
          </p:cNvSpPr>
          <p:nvPr>
            <p:ph idx="1"/>
          </p:nvPr>
        </p:nvSpPr>
        <p:spPr>
          <a:xfrm>
            <a:off x="815182" y="1129640"/>
            <a:ext cx="10353762" cy="3234486"/>
          </a:xfrm>
        </p:spPr>
        <p:txBody>
          <a:bodyPr>
            <a:noAutofit/>
          </a:bodyPr>
          <a:lstStyle/>
          <a:p>
            <a:pPr marL="36900" indent="0">
              <a:lnSpc>
                <a:spcPct val="100000"/>
              </a:lnSpc>
              <a:buNone/>
            </a:pPr>
            <a:r>
              <a:rPr lang="en-US" altLang="ko-KR" sz="1400" dirty="0"/>
              <a:t>ancestor9@DESKTOP-LMLFU0S:/home$ </a:t>
            </a:r>
            <a:r>
              <a:rPr lang="en-US" altLang="ko-KR" sz="1400" dirty="0" err="1"/>
              <a:t>sudo</a:t>
            </a:r>
            <a:r>
              <a:rPr lang="en-US" altLang="ko-KR" sz="1400" dirty="0"/>
              <a:t> </a:t>
            </a:r>
            <a:r>
              <a:rPr lang="en-US" altLang="ko-KR" sz="1400" dirty="0" err="1"/>
              <a:t>mkdir</a:t>
            </a:r>
            <a:r>
              <a:rPr lang="en-US" altLang="ko-KR" sz="1400" dirty="0"/>
              <a:t> zoro1</a:t>
            </a:r>
          </a:p>
          <a:p>
            <a:pPr marL="36900" indent="0">
              <a:lnSpc>
                <a:spcPct val="100000"/>
              </a:lnSpc>
              <a:buNone/>
            </a:pPr>
            <a:r>
              <a:rPr lang="en-US" altLang="ko-KR" sz="1400" dirty="0"/>
              <a:t>[</a:t>
            </a:r>
            <a:r>
              <a:rPr lang="en-US" altLang="ko-KR" sz="1400" dirty="0" err="1"/>
              <a:t>sudo</a:t>
            </a:r>
            <a:r>
              <a:rPr lang="en-US" altLang="ko-KR" sz="1400" dirty="0"/>
              <a:t>] password for ancestor9:</a:t>
            </a:r>
          </a:p>
          <a:p>
            <a:pPr marL="36900" indent="0">
              <a:lnSpc>
                <a:spcPct val="100000"/>
              </a:lnSpc>
              <a:buNone/>
            </a:pPr>
            <a:r>
              <a:rPr lang="en-US" altLang="ko-KR" sz="1400" dirty="0"/>
              <a:t>ancestor9@DESKTOP-LMLFU0S:/home$ ls -al</a:t>
            </a:r>
          </a:p>
          <a:p>
            <a:pPr marL="36900" indent="0">
              <a:lnSpc>
                <a:spcPct val="100000"/>
              </a:lnSpc>
              <a:buNone/>
            </a:pPr>
            <a:r>
              <a:rPr lang="en-US" altLang="ko-KR" sz="1400" dirty="0"/>
              <a:t>ancestor9@DESKTOP-LMLFU0S:/home$ cd zoro1</a:t>
            </a:r>
          </a:p>
          <a:p>
            <a:pPr marL="36900" indent="0">
              <a:lnSpc>
                <a:spcPct val="100000"/>
              </a:lnSpc>
              <a:buNone/>
            </a:pPr>
            <a:r>
              <a:rPr lang="en-US" altLang="ko-KR" sz="1400" dirty="0"/>
              <a:t>ancestor9@DESKTOP-LMLFU0S:/home/zoro1$ </a:t>
            </a:r>
            <a:r>
              <a:rPr lang="en-US" altLang="ko-KR" sz="1400" dirty="0">
                <a:solidFill>
                  <a:srgbClr val="FFFF00"/>
                </a:solidFill>
              </a:rPr>
              <a:t>docker run -it -p 6789:6789 -v $(</a:t>
            </a:r>
            <a:r>
              <a:rPr lang="en-US" altLang="ko-KR" sz="1400" dirty="0" err="1">
                <a:solidFill>
                  <a:srgbClr val="FFFF00"/>
                </a:solidFill>
              </a:rPr>
              <a:t>pwd</a:t>
            </a:r>
            <a:r>
              <a:rPr lang="en-US" altLang="ko-KR" sz="1400" dirty="0">
                <a:solidFill>
                  <a:srgbClr val="FFFF00"/>
                </a:solidFill>
              </a:rPr>
              <a:t>):/home/</a:t>
            </a:r>
            <a:r>
              <a:rPr lang="en-US" altLang="ko-KR" sz="1400" dirty="0" err="1">
                <a:solidFill>
                  <a:srgbClr val="FFFF00"/>
                </a:solidFill>
              </a:rPr>
              <a:t>src</a:t>
            </a:r>
            <a:r>
              <a:rPr lang="en-US" altLang="ko-KR" sz="1400" dirty="0">
                <a:solidFill>
                  <a:srgbClr val="FFFF00"/>
                </a:solidFill>
              </a:rPr>
              <a:t> </a:t>
            </a:r>
            <a:r>
              <a:rPr lang="en-US" altLang="ko-KR" sz="1400" dirty="0" err="1">
                <a:solidFill>
                  <a:srgbClr val="FFFF00"/>
                </a:solidFill>
              </a:rPr>
              <a:t>mageai</a:t>
            </a:r>
            <a:r>
              <a:rPr lang="en-US" altLang="ko-KR" sz="1400" dirty="0">
                <a:solidFill>
                  <a:srgbClr val="FFFF00"/>
                </a:solidFill>
              </a:rPr>
              <a:t>/</a:t>
            </a:r>
            <a:r>
              <a:rPr lang="en-US" altLang="ko-KR" sz="1400" dirty="0" err="1">
                <a:solidFill>
                  <a:srgbClr val="FFFF00"/>
                </a:solidFill>
              </a:rPr>
              <a:t>mageai</a:t>
            </a:r>
            <a:r>
              <a:rPr lang="en-US" altLang="ko-KR" sz="1400" dirty="0">
                <a:solidFill>
                  <a:srgbClr val="FFFF00"/>
                </a:solidFill>
              </a:rPr>
              <a:t> \</a:t>
            </a:r>
          </a:p>
          <a:p>
            <a:pPr marL="36900" indent="0">
              <a:lnSpc>
                <a:spcPct val="100000"/>
              </a:lnSpc>
              <a:buNone/>
            </a:pPr>
            <a:r>
              <a:rPr lang="en-US" altLang="ko-KR" sz="1400" dirty="0"/>
              <a:t>&gt; </a:t>
            </a:r>
            <a:r>
              <a:rPr lang="en-US" altLang="ko-KR" sz="1400" dirty="0">
                <a:solidFill>
                  <a:srgbClr val="FFFF00"/>
                </a:solidFill>
              </a:rPr>
              <a:t>mage start </a:t>
            </a:r>
            <a:r>
              <a:rPr lang="en-US" altLang="ko-KR" sz="1400" dirty="0" err="1">
                <a:solidFill>
                  <a:srgbClr val="FFFF00"/>
                </a:solidFill>
              </a:rPr>
              <a:t>demo_project</a:t>
            </a:r>
            <a:endParaRPr lang="en-US" altLang="ko-KR" sz="1400" dirty="0">
              <a:solidFill>
                <a:srgbClr val="FFFF00"/>
              </a:solidFill>
            </a:endParaRPr>
          </a:p>
          <a:p>
            <a:pPr marL="36900" indent="0">
              <a:lnSpc>
                <a:spcPct val="100000"/>
              </a:lnSpc>
              <a:buNone/>
            </a:pPr>
            <a:r>
              <a:rPr lang="en-US" altLang="ko-KR" sz="1200" dirty="0">
                <a:solidFill>
                  <a:srgbClr val="00B0F0"/>
                </a:solidFill>
              </a:rPr>
              <a:t>Unable to find image '</a:t>
            </a:r>
            <a:r>
              <a:rPr lang="en-US" altLang="ko-KR" sz="1200" dirty="0" err="1">
                <a:solidFill>
                  <a:srgbClr val="00B0F0"/>
                </a:solidFill>
              </a:rPr>
              <a:t>mageai</a:t>
            </a:r>
            <a:r>
              <a:rPr lang="en-US" altLang="ko-KR" sz="1200" dirty="0">
                <a:solidFill>
                  <a:srgbClr val="00B0F0"/>
                </a:solidFill>
              </a:rPr>
              <a:t>/</a:t>
            </a:r>
            <a:r>
              <a:rPr lang="en-US" altLang="ko-KR" sz="1200" dirty="0" err="1">
                <a:solidFill>
                  <a:srgbClr val="00B0F0"/>
                </a:solidFill>
              </a:rPr>
              <a:t>mageai:latest</a:t>
            </a:r>
            <a:r>
              <a:rPr lang="en-US" altLang="ko-KR" sz="1200" dirty="0">
                <a:solidFill>
                  <a:srgbClr val="00B0F0"/>
                </a:solidFill>
              </a:rPr>
              <a:t>' locally</a:t>
            </a:r>
          </a:p>
          <a:p>
            <a:pPr marL="36900" indent="0">
              <a:lnSpc>
                <a:spcPct val="100000"/>
              </a:lnSpc>
              <a:buNone/>
            </a:pPr>
            <a:r>
              <a:rPr lang="en-US" altLang="ko-KR" sz="1200" dirty="0">
                <a:solidFill>
                  <a:srgbClr val="00B0F0"/>
                </a:solidFill>
              </a:rPr>
              <a:t>latest: Pulling from </a:t>
            </a:r>
            <a:r>
              <a:rPr lang="en-US" altLang="ko-KR" sz="1200" dirty="0" err="1">
                <a:solidFill>
                  <a:srgbClr val="00B0F0"/>
                </a:solidFill>
              </a:rPr>
              <a:t>mageai</a:t>
            </a:r>
            <a:r>
              <a:rPr lang="en-US" altLang="ko-KR" sz="1200" dirty="0">
                <a:solidFill>
                  <a:srgbClr val="00B0F0"/>
                </a:solidFill>
              </a:rPr>
              <a:t>/</a:t>
            </a:r>
            <a:r>
              <a:rPr lang="en-US" altLang="ko-KR" sz="1200" dirty="0" err="1">
                <a:solidFill>
                  <a:srgbClr val="00B0F0"/>
                </a:solidFill>
              </a:rPr>
              <a:t>mageai</a:t>
            </a:r>
            <a:endParaRPr lang="en-US" altLang="ko-KR" sz="1200" dirty="0">
              <a:solidFill>
                <a:srgbClr val="00B0F0"/>
              </a:solidFill>
            </a:endParaRPr>
          </a:p>
          <a:p>
            <a:pPr marL="36900" indent="0">
              <a:lnSpc>
                <a:spcPct val="100000"/>
              </a:lnSpc>
              <a:buNone/>
            </a:pPr>
            <a:r>
              <a:rPr lang="en-US" altLang="ko-KR" sz="1200" dirty="0">
                <a:solidFill>
                  <a:srgbClr val="00B0F0"/>
                </a:solidFill>
              </a:rPr>
              <a:t>1b13d4e1a46e: Pull complete</a:t>
            </a:r>
          </a:p>
          <a:p>
            <a:pPr marL="36900" indent="0">
              <a:lnSpc>
                <a:spcPct val="100000"/>
              </a:lnSpc>
              <a:buNone/>
            </a:pPr>
            <a:r>
              <a:rPr lang="en-US" altLang="ko-KR" sz="1200" dirty="0">
                <a:solidFill>
                  <a:srgbClr val="00B0F0"/>
                </a:solidFill>
              </a:rPr>
              <a:t>1c74526957fc: Pull complete</a:t>
            </a:r>
          </a:p>
        </p:txBody>
      </p:sp>
      <p:sp>
        <p:nvSpPr>
          <p:cNvPr id="6" name="TextBox 5">
            <a:extLst>
              <a:ext uri="{FF2B5EF4-FFF2-40B4-BE49-F238E27FC236}">
                <a16:creationId xmlns:a16="http://schemas.microsoft.com/office/drawing/2014/main" id="{02A3A9A0-217A-B98A-22ED-89044FF7BE06}"/>
              </a:ext>
            </a:extLst>
          </p:cNvPr>
          <p:cNvSpPr txBox="1"/>
          <p:nvPr/>
        </p:nvSpPr>
        <p:spPr>
          <a:xfrm>
            <a:off x="913795" y="4738528"/>
            <a:ext cx="6096000" cy="307777"/>
          </a:xfrm>
          <a:prstGeom prst="rect">
            <a:avLst/>
          </a:prstGeom>
          <a:solidFill>
            <a:schemeClr val="bg1">
              <a:lumMod val="85000"/>
              <a:lumOff val="15000"/>
            </a:schemeClr>
          </a:solidFill>
        </p:spPr>
        <p:txBody>
          <a:bodyPr wrap="square">
            <a:spAutoFit/>
          </a:bodyPr>
          <a:lstStyle/>
          <a:p>
            <a:r>
              <a:rPr lang="en-US" altLang="ko-KR" sz="1400" b="1" dirty="0">
                <a:ln>
                  <a:solidFill>
                    <a:schemeClr val="bg1">
                      <a:lumMod val="75000"/>
                      <a:lumOff val="25000"/>
                      <a:alpha val="10000"/>
                    </a:schemeClr>
                  </a:solidFill>
                </a:ln>
                <a:solidFill>
                  <a:srgbClr val="FFFF00"/>
                </a:solidFill>
                <a:latin typeface="Batang" panose="02030600000101010101" pitchFamily="18" charset="-127"/>
                <a:ea typeface="Batang" panose="02030600000101010101" pitchFamily="18" charset="-127"/>
              </a:rPr>
              <a:t>Hit the </a:t>
            </a:r>
            <a:r>
              <a:rPr lang="en-US" altLang="ko-KR" sz="1400" b="1" dirty="0" err="1">
                <a:ln>
                  <a:solidFill>
                    <a:schemeClr val="bg1">
                      <a:lumMod val="75000"/>
                      <a:lumOff val="25000"/>
                      <a:alpha val="10000"/>
                    </a:schemeClr>
                  </a:solidFill>
                </a:ln>
                <a:solidFill>
                  <a:srgbClr val="FFFF00"/>
                </a:solidFill>
                <a:latin typeface="Batang" panose="02030600000101010101" pitchFamily="18" charset="-127"/>
                <a:ea typeface="Batang" panose="02030600000101010101" pitchFamily="18" charset="-127"/>
              </a:rPr>
              <a:t>url</a:t>
            </a:r>
            <a:r>
              <a:rPr lang="en-US" altLang="ko-KR" sz="1400" b="1" dirty="0">
                <a:ln>
                  <a:solidFill>
                    <a:schemeClr val="bg1">
                      <a:lumMod val="75000"/>
                      <a:lumOff val="25000"/>
                      <a:alpha val="10000"/>
                    </a:schemeClr>
                  </a:solidFill>
                </a:ln>
                <a:solidFill>
                  <a:srgbClr val="FFFF00"/>
                </a:solidFill>
                <a:latin typeface="Batang" panose="02030600000101010101" pitchFamily="18" charset="-127"/>
                <a:ea typeface="Batang" panose="02030600000101010101" pitchFamily="18" charset="-127"/>
              </a:rPr>
              <a:t> </a:t>
            </a:r>
            <a:r>
              <a:rPr lang="en-US" altLang="ko-KR" sz="1400" b="1" dirty="0">
                <a:ln>
                  <a:solidFill>
                    <a:schemeClr val="bg1">
                      <a:lumMod val="75000"/>
                      <a:lumOff val="25000"/>
                      <a:alpha val="10000"/>
                    </a:schemeClr>
                  </a:solidFill>
                </a:ln>
                <a:solidFill>
                  <a:srgbClr val="FFFF00"/>
                </a:solidFill>
                <a:latin typeface="Batang" panose="02030600000101010101" pitchFamily="18" charset="-127"/>
                <a:ea typeface="Batang" panose="02030600000101010101" pitchFamily="18" charset="-127"/>
                <a:hlinkClick r:id="rId2">
                  <a:extLst>
                    <a:ext uri="{A12FA001-AC4F-418D-AE19-62706E023703}">
                      <ahyp:hlinkClr xmlns:ahyp="http://schemas.microsoft.com/office/drawing/2018/hyperlinkcolor" val="tx"/>
                    </a:ext>
                  </a:extLst>
                </a:hlinkClick>
              </a:rPr>
              <a:t>http://localhost:6789/</a:t>
            </a:r>
            <a:endParaRPr lang="ko-KR" altLang="en-US" sz="1400" b="1" dirty="0">
              <a:ln>
                <a:solidFill>
                  <a:schemeClr val="bg1">
                    <a:lumMod val="75000"/>
                    <a:lumOff val="25000"/>
                    <a:alpha val="10000"/>
                  </a:schemeClr>
                </a:solidFill>
              </a:ln>
              <a:solidFill>
                <a:srgbClr val="FFFF00"/>
              </a:solidFill>
              <a:latin typeface="Batang" panose="02030600000101010101" pitchFamily="18" charset="-127"/>
              <a:ea typeface="Batang" panose="02030600000101010101" pitchFamily="18" charset="-127"/>
            </a:endParaRPr>
          </a:p>
        </p:txBody>
      </p:sp>
      <p:pic>
        <p:nvPicPr>
          <p:cNvPr id="8" name="그림 7">
            <a:extLst>
              <a:ext uri="{FF2B5EF4-FFF2-40B4-BE49-F238E27FC236}">
                <a16:creationId xmlns:a16="http://schemas.microsoft.com/office/drawing/2014/main" id="{78580B42-0AC6-A760-14AA-5D65414F573A}"/>
              </a:ext>
            </a:extLst>
          </p:cNvPr>
          <p:cNvPicPr>
            <a:picLocks noChangeAspect="1"/>
          </p:cNvPicPr>
          <p:nvPr/>
        </p:nvPicPr>
        <p:blipFill>
          <a:blip r:embed="rId3"/>
          <a:stretch>
            <a:fillRect/>
          </a:stretch>
        </p:blipFill>
        <p:spPr>
          <a:xfrm>
            <a:off x="4905218" y="2871583"/>
            <a:ext cx="5753818" cy="782688"/>
          </a:xfrm>
          <a:prstGeom prst="rect">
            <a:avLst/>
          </a:prstGeom>
        </p:spPr>
      </p:pic>
      <p:sp>
        <p:nvSpPr>
          <p:cNvPr id="10" name="Rectangle 3">
            <a:extLst>
              <a:ext uri="{FF2B5EF4-FFF2-40B4-BE49-F238E27FC236}">
                <a16:creationId xmlns:a16="http://schemas.microsoft.com/office/drawing/2014/main" id="{3CFFFED2-008E-6EF1-79A0-4870CDA62BD4}"/>
              </a:ext>
            </a:extLst>
          </p:cNvPr>
          <p:cNvSpPr>
            <a:spLocks noChangeArrowheads="1"/>
          </p:cNvSpPr>
          <p:nvPr/>
        </p:nvSpPr>
        <p:spPr bwMode="auto">
          <a:xfrm>
            <a:off x="7342094" y="3769032"/>
            <a:ext cx="4507345" cy="1277273"/>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ko-KR" sz="1100" b="0" i="0" u="none" strike="noStrike" cap="none" normalizeH="0" baseline="0" dirty="0">
                <a:ln>
                  <a:noFill/>
                </a:ln>
                <a:solidFill>
                  <a:srgbClr val="D1D5DB"/>
                </a:solidFill>
                <a:effectLst/>
                <a:ea typeface="Söhne"/>
              </a:rPr>
              <a:t>This command is </a:t>
            </a:r>
            <a:r>
              <a:rPr kumimoji="0" lang="ko-KR" altLang="ko-KR" sz="1100" b="0" i="0" u="none" strike="noStrike" cap="none" normalizeH="0" baseline="0" dirty="0" err="1">
                <a:ln>
                  <a:noFill/>
                </a:ln>
                <a:solidFill>
                  <a:srgbClr val="D1D5DB"/>
                </a:solidFill>
                <a:effectLst/>
                <a:ea typeface="Söhne"/>
              </a:rPr>
              <a:t>running</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a</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Docker</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container</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based</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on</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the</a:t>
            </a:r>
            <a:r>
              <a:rPr kumimoji="0" lang="ko-KR" altLang="ko-KR" sz="1100" b="0" i="0" u="none" strike="noStrike" cap="none" normalizeH="0" baseline="0" dirty="0">
                <a:ln>
                  <a:noFill/>
                </a:ln>
                <a:solidFill>
                  <a:srgbClr val="D1D5DB"/>
                </a:solidFill>
                <a:effectLst/>
                <a:ea typeface="Söhne"/>
              </a:rPr>
              <a:t> </a:t>
            </a:r>
            <a:r>
              <a:rPr kumimoji="0" lang="ko-KR" altLang="ko-KR" sz="1100" b="1" i="0" u="none" strike="noStrike" cap="none" normalizeH="0" baseline="0" dirty="0" err="1">
                <a:ln>
                  <a:noFill/>
                </a:ln>
                <a:solidFill>
                  <a:srgbClr val="D1D5DB"/>
                </a:solidFill>
                <a:effectLst/>
                <a:latin typeface="Arial Unicode MS"/>
                <a:ea typeface="Söhne Mono"/>
              </a:rPr>
              <a:t>mageai</a:t>
            </a:r>
            <a:r>
              <a:rPr kumimoji="0" lang="ko-KR" altLang="ko-KR" sz="1100" b="1" i="0" u="none" strike="noStrike" cap="none" normalizeH="0" baseline="0" dirty="0">
                <a:ln>
                  <a:noFill/>
                </a:ln>
                <a:solidFill>
                  <a:srgbClr val="D1D5DB"/>
                </a:solidFill>
                <a:effectLst/>
                <a:latin typeface="Arial Unicode MS"/>
                <a:ea typeface="Söhne Mono"/>
              </a:rPr>
              <a:t>/</a:t>
            </a:r>
            <a:r>
              <a:rPr kumimoji="0" lang="ko-KR" altLang="ko-KR" sz="1100" b="1" i="0" u="none" strike="noStrike" cap="none" normalizeH="0" baseline="0" dirty="0" err="1">
                <a:ln>
                  <a:noFill/>
                </a:ln>
                <a:solidFill>
                  <a:srgbClr val="D1D5DB"/>
                </a:solidFill>
                <a:effectLst/>
                <a:latin typeface="Arial Unicode MS"/>
                <a:ea typeface="Söhne Mono"/>
              </a:rPr>
              <a:t>mageai</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image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making</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it</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interactive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with</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a</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terminal</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mapping</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port</a:t>
            </a:r>
            <a:r>
              <a:rPr kumimoji="0" lang="ko-KR" altLang="ko-KR" sz="1100" b="0" i="0" u="none" strike="noStrike" cap="none" normalizeH="0" baseline="0" dirty="0">
                <a:ln>
                  <a:noFill/>
                </a:ln>
                <a:solidFill>
                  <a:srgbClr val="D1D5DB"/>
                </a:solidFill>
                <a:effectLst/>
                <a:ea typeface="Söhne"/>
              </a:rPr>
              <a:t> 6789, and </a:t>
            </a:r>
            <a:r>
              <a:rPr kumimoji="0" lang="ko-KR" altLang="ko-KR" sz="1100" b="0" i="0" u="none" strike="noStrike" cap="none" normalizeH="0" baseline="0" dirty="0" err="1">
                <a:ln>
                  <a:noFill/>
                </a:ln>
                <a:solidFill>
                  <a:srgbClr val="D1D5DB"/>
                </a:solidFill>
                <a:effectLst/>
                <a:ea typeface="Söhne"/>
              </a:rPr>
              <a:t>creating</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a</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bind</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mount</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to</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share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files</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between</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the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host</a:t>
            </a:r>
            <a:r>
              <a:rPr kumimoji="0" lang="ko-KR" altLang="ko-KR" sz="1100" b="0" i="0" u="none" strike="noStrike" cap="none" normalizeH="0" baseline="0" dirty="0">
                <a:ln>
                  <a:noFill/>
                </a:ln>
                <a:solidFill>
                  <a:srgbClr val="D1D5DB"/>
                </a:solidFill>
                <a:effectLst/>
                <a:ea typeface="Söhne"/>
              </a:rPr>
              <a:t> and </a:t>
            </a:r>
            <a:r>
              <a:rPr kumimoji="0" lang="ko-KR" altLang="ko-KR" sz="1100" b="0" i="0" u="none" strike="noStrike" cap="none" normalizeH="0" baseline="0" dirty="0" err="1">
                <a:ln>
                  <a:noFill/>
                </a:ln>
                <a:solidFill>
                  <a:srgbClr val="D1D5DB"/>
                </a:solidFill>
                <a:effectLst/>
                <a:ea typeface="Söhne"/>
              </a:rPr>
              <a:t>the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container</a:t>
            </a:r>
            <a:r>
              <a:rPr kumimoji="0" lang="ko-KR" altLang="ko-KR" sz="1100" b="0" i="0" u="none" strike="noStrike" cap="none" normalizeH="0" baseline="0" dirty="0">
                <a:ln>
                  <a:noFill/>
                </a:ln>
                <a:solidFill>
                  <a:srgbClr val="D1D5DB"/>
                </a:solidFill>
                <a:effectLst/>
                <a:ea typeface="Söhne"/>
              </a:rPr>
              <a:t>. </a:t>
            </a:r>
            <a:endParaRPr kumimoji="0" lang="en-US" altLang="ko-KR" sz="1100" b="0" i="0" u="none" strike="noStrike" cap="none" normalizeH="0" baseline="0" dirty="0">
              <a:ln>
                <a:noFill/>
              </a:ln>
              <a:solidFill>
                <a:srgbClr val="D1D5DB"/>
              </a:solidFill>
              <a:effectLst/>
              <a:ea typeface="Söhne"/>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ko-KR" altLang="ko-KR" sz="1100" b="0" i="0" u="none" strike="noStrike" cap="none" normalizeH="0" baseline="0" dirty="0" err="1">
                <a:ln>
                  <a:noFill/>
                </a:ln>
                <a:solidFill>
                  <a:srgbClr val="D1D5DB"/>
                </a:solidFill>
                <a:effectLst/>
                <a:ea typeface="Söhne"/>
              </a:rPr>
              <a:t>This</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specific</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setup</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might</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be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used</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for</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development</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or</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testing</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purposes</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where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you</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need</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to</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interact</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with</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the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container</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expose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a</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specific</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port</a:t>
            </a:r>
            <a:r>
              <a:rPr kumimoji="0" lang="ko-KR" altLang="ko-KR" sz="1100" b="0" i="0" u="none" strike="noStrike" cap="none" normalizeH="0" baseline="0" dirty="0">
                <a:ln>
                  <a:noFill/>
                </a:ln>
                <a:solidFill>
                  <a:srgbClr val="D1D5DB"/>
                </a:solidFill>
                <a:effectLst/>
                <a:ea typeface="Söhne"/>
              </a:rPr>
              <a:t>, and </a:t>
            </a:r>
            <a:r>
              <a:rPr kumimoji="0" lang="ko-KR" altLang="ko-KR" sz="1100" b="0" i="0" u="none" strike="noStrike" cap="none" normalizeH="0" baseline="0" dirty="0" err="1">
                <a:ln>
                  <a:noFill/>
                </a:ln>
                <a:solidFill>
                  <a:srgbClr val="D1D5DB"/>
                </a:solidFill>
                <a:effectLst/>
                <a:ea typeface="Söhne"/>
              </a:rPr>
              <a:t>share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files</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between</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the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host</a:t>
            </a:r>
            <a:r>
              <a:rPr kumimoji="0" lang="ko-KR" altLang="ko-KR" sz="1100" b="0" i="0" u="none" strike="noStrike" cap="none" normalizeH="0" baseline="0" dirty="0">
                <a:ln>
                  <a:noFill/>
                </a:ln>
                <a:solidFill>
                  <a:srgbClr val="D1D5DB"/>
                </a:solidFill>
                <a:effectLst/>
                <a:ea typeface="Söhne"/>
              </a:rPr>
              <a:t> and </a:t>
            </a:r>
            <a:r>
              <a:rPr kumimoji="0" lang="ko-KR" altLang="ko-KR" sz="1100" b="0" i="0" u="none" strike="noStrike" cap="none" normalizeH="0" baseline="0" dirty="0" err="1">
                <a:ln>
                  <a:noFill/>
                </a:ln>
                <a:solidFill>
                  <a:srgbClr val="D1D5DB"/>
                </a:solidFill>
                <a:effectLst/>
                <a:ea typeface="Söhne"/>
              </a:rPr>
              <a:t>the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container</a:t>
            </a:r>
            <a:r>
              <a:rPr kumimoji="0" lang="ko-KR" altLang="ko-KR" sz="1100" b="0" i="0" u="none" strike="noStrike" cap="none" normalizeH="0" baseline="0" dirty="0">
                <a:ln>
                  <a:noFill/>
                </a:ln>
                <a:solidFill>
                  <a:srgbClr val="D1D5DB"/>
                </a:solidFill>
                <a:effectLst/>
                <a:ea typeface="Söhne"/>
              </a:rPr>
              <a:t>.</a:t>
            </a:r>
            <a:endParaRPr kumimoji="0" lang="ko-KR" altLang="ko-KR" sz="11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382870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pull Image &gt; run Container</a:t>
            </a:r>
            <a:endParaRPr lang="ko-KR" altLang="en-US" dirty="0">
              <a:solidFill>
                <a:schemeClr val="tx1"/>
              </a:solidFill>
            </a:endParaRPr>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17</a:t>
            </a:fld>
            <a:endParaRPr lang="en-US" dirty="0"/>
          </a:p>
        </p:txBody>
      </p:sp>
      <p:pic>
        <p:nvPicPr>
          <p:cNvPr id="11" name="그림 10">
            <a:extLst>
              <a:ext uri="{FF2B5EF4-FFF2-40B4-BE49-F238E27FC236}">
                <a16:creationId xmlns:a16="http://schemas.microsoft.com/office/drawing/2014/main" id="{89AAFFB8-837B-6B19-57AE-E590AA312412}"/>
              </a:ext>
            </a:extLst>
          </p:cNvPr>
          <p:cNvPicPr>
            <a:picLocks noChangeAspect="1"/>
          </p:cNvPicPr>
          <p:nvPr/>
        </p:nvPicPr>
        <p:blipFill>
          <a:blip r:embed="rId2"/>
          <a:stretch>
            <a:fillRect/>
          </a:stretch>
        </p:blipFill>
        <p:spPr>
          <a:xfrm>
            <a:off x="512352" y="1059231"/>
            <a:ext cx="6530906" cy="2049958"/>
          </a:xfrm>
          <a:prstGeom prst="rect">
            <a:avLst/>
          </a:prstGeom>
        </p:spPr>
      </p:pic>
      <p:sp>
        <p:nvSpPr>
          <p:cNvPr id="12" name="Rectangle 1">
            <a:extLst>
              <a:ext uri="{FF2B5EF4-FFF2-40B4-BE49-F238E27FC236}">
                <a16:creationId xmlns:a16="http://schemas.microsoft.com/office/drawing/2014/main" id="{366A92D6-AB4C-792E-8D6C-B71289E68D7A}"/>
              </a:ext>
            </a:extLst>
          </p:cNvPr>
          <p:cNvSpPr>
            <a:spLocks noChangeArrowheads="1"/>
          </p:cNvSpPr>
          <p:nvPr/>
        </p:nvSpPr>
        <p:spPr bwMode="auto">
          <a:xfrm>
            <a:off x="580639" y="5505754"/>
            <a:ext cx="7398327"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a:ln>
                  <a:noFill/>
                </a:ln>
                <a:solidFill>
                  <a:srgbClr val="0D0D0D"/>
                </a:solidFill>
                <a:effectLst/>
                <a:ea typeface="Söhne"/>
              </a:rPr>
              <a:t>This confirms that your local directory </a:t>
            </a:r>
            <a:r>
              <a:rPr kumimoji="0" lang="ko-KR" altLang="ko-KR" sz="1200" b="1" i="0" u="none" strike="noStrike" cap="none" normalizeH="0" baseline="0">
                <a:ln>
                  <a:noFill/>
                </a:ln>
                <a:solidFill>
                  <a:srgbClr val="0D0D0D"/>
                </a:solidFill>
                <a:effectLst/>
                <a:latin typeface="Arial Unicode MS"/>
                <a:ea typeface="Söhne Mono"/>
              </a:rPr>
              <a:t>/home/ancestor9</a:t>
            </a:r>
            <a:r>
              <a:rPr kumimoji="0" lang="ko-KR" altLang="ko-KR" sz="1200" b="0" i="0" u="none" strike="noStrike" cap="none" normalizeH="0" baseline="0">
                <a:ln>
                  <a:noFill/>
                </a:ln>
                <a:solidFill>
                  <a:srgbClr val="0D0D0D"/>
                </a:solidFill>
                <a:effectLst/>
                <a:ea typeface="Söhne"/>
              </a:rPr>
              <a:t> is correctly mounted to </a:t>
            </a:r>
            <a:r>
              <a:rPr kumimoji="0" lang="ko-KR" altLang="ko-KR" sz="1200" b="1" i="0" u="none" strike="noStrike" cap="none" normalizeH="0" baseline="0">
                <a:ln>
                  <a:noFill/>
                </a:ln>
                <a:solidFill>
                  <a:srgbClr val="0D0D0D"/>
                </a:solidFill>
                <a:effectLst/>
                <a:latin typeface="Arial Unicode MS"/>
                <a:ea typeface="Söhne Mono"/>
              </a:rPr>
              <a:t>/home/src</a:t>
            </a:r>
            <a:r>
              <a:rPr kumimoji="0" lang="ko-KR" altLang="ko-KR" sz="1200" b="0" i="0" u="none" strike="noStrike" cap="none" normalizeH="0" baseline="0">
                <a:ln>
                  <a:noFill/>
                </a:ln>
                <a:solidFill>
                  <a:srgbClr val="0D0D0D"/>
                </a:solidFill>
                <a:effectLst/>
                <a:ea typeface="Söhne"/>
              </a:rPr>
              <a:t> inside the running Docker container named </a:t>
            </a:r>
            <a:r>
              <a:rPr kumimoji="0" lang="ko-KR" altLang="ko-KR" sz="1200" b="1" i="0" u="none" strike="noStrike" cap="none" normalizeH="0" baseline="0">
                <a:ln>
                  <a:noFill/>
                </a:ln>
                <a:solidFill>
                  <a:srgbClr val="0D0D0D"/>
                </a:solidFill>
                <a:effectLst/>
                <a:latin typeface="Arial Unicode MS"/>
                <a:ea typeface="Söhne Mono"/>
              </a:rPr>
              <a:t>infallible_shaw</a:t>
            </a:r>
            <a:r>
              <a:rPr kumimoji="0" lang="ko-KR" altLang="ko-KR" sz="1200" b="0" i="0" u="none" strike="noStrike" cap="none" normalizeH="0" baseline="0">
                <a:ln>
                  <a:noFill/>
                </a:ln>
                <a:solidFill>
                  <a:srgbClr val="0D0D0D"/>
                </a:solidFill>
                <a:effectLst/>
                <a:ea typeface="Söhne"/>
              </a:rPr>
              <a:t>. You can now access and manipulate files within this directory from the container, and any changes will reflect on your host in real time.</a:t>
            </a:r>
            <a:r>
              <a:rPr kumimoji="0" lang="ko-KR" altLang="ko-KR" sz="1200" b="0" i="0" u="none" strike="noStrike" cap="none" normalizeH="0" baseline="0">
                <a:ln>
                  <a:noFill/>
                </a:ln>
                <a:solidFill>
                  <a:schemeClr val="tx1"/>
                </a:solidFill>
                <a:effectLst/>
              </a:rPr>
              <a:t> </a:t>
            </a:r>
          </a:p>
        </p:txBody>
      </p:sp>
      <p:pic>
        <p:nvPicPr>
          <p:cNvPr id="16" name="그림 15">
            <a:extLst>
              <a:ext uri="{FF2B5EF4-FFF2-40B4-BE49-F238E27FC236}">
                <a16:creationId xmlns:a16="http://schemas.microsoft.com/office/drawing/2014/main" id="{64F0059B-5587-4762-732C-BABB03709F17}"/>
              </a:ext>
            </a:extLst>
          </p:cNvPr>
          <p:cNvPicPr>
            <a:picLocks noChangeAspect="1"/>
          </p:cNvPicPr>
          <p:nvPr/>
        </p:nvPicPr>
        <p:blipFill>
          <a:blip r:embed="rId3"/>
          <a:stretch>
            <a:fillRect/>
          </a:stretch>
        </p:blipFill>
        <p:spPr>
          <a:xfrm>
            <a:off x="512352" y="3429000"/>
            <a:ext cx="11621507" cy="1623201"/>
          </a:xfrm>
          <a:prstGeom prst="rect">
            <a:avLst/>
          </a:prstGeom>
        </p:spPr>
      </p:pic>
    </p:spTree>
    <p:extLst>
      <p:ext uri="{BB962C8B-B14F-4D97-AF65-F5344CB8AC3E}">
        <p14:creationId xmlns:p14="http://schemas.microsoft.com/office/powerpoint/2010/main" val="2885128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hlinkClick r:id="rId2">
                  <a:extLst>
                    <a:ext uri="{A12FA001-AC4F-418D-AE19-62706E023703}">
                      <ahyp:hlinkClr xmlns:ahyp="http://schemas.microsoft.com/office/drawing/2018/hyperlinkcolor" val="tx"/>
                    </a:ext>
                  </a:extLst>
                </a:hlinkClick>
              </a:rPr>
              <a:t>Hey there, I’m using Mage!</a:t>
            </a:r>
            <a:endParaRPr lang="ko-KR" altLang="en-US" dirty="0">
              <a:solidFill>
                <a:schemeClr val="tx1"/>
              </a:solidFill>
            </a:endParaRPr>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18</a:t>
            </a:fld>
            <a:endParaRPr lang="en-US" dirty="0"/>
          </a:p>
        </p:txBody>
      </p:sp>
      <p:pic>
        <p:nvPicPr>
          <p:cNvPr id="10" name="그림 9">
            <a:extLst>
              <a:ext uri="{FF2B5EF4-FFF2-40B4-BE49-F238E27FC236}">
                <a16:creationId xmlns:a16="http://schemas.microsoft.com/office/drawing/2014/main" id="{DCFCAC0E-15FB-E5DA-458A-C8725E683C9D}"/>
              </a:ext>
            </a:extLst>
          </p:cNvPr>
          <p:cNvPicPr>
            <a:picLocks noChangeAspect="1"/>
          </p:cNvPicPr>
          <p:nvPr/>
        </p:nvPicPr>
        <p:blipFill>
          <a:blip r:embed="rId3"/>
          <a:stretch>
            <a:fillRect/>
          </a:stretch>
        </p:blipFill>
        <p:spPr>
          <a:xfrm>
            <a:off x="1246094" y="1215411"/>
            <a:ext cx="10021462" cy="4820850"/>
          </a:xfrm>
          <a:prstGeom prst="rect">
            <a:avLst/>
          </a:prstGeom>
        </p:spPr>
      </p:pic>
      <p:sp>
        <p:nvSpPr>
          <p:cNvPr id="12" name="TextBox 11">
            <a:extLst>
              <a:ext uri="{FF2B5EF4-FFF2-40B4-BE49-F238E27FC236}">
                <a16:creationId xmlns:a16="http://schemas.microsoft.com/office/drawing/2014/main" id="{44D0A86E-7ABE-E007-8B9C-90F9DE0B2CC5}"/>
              </a:ext>
            </a:extLst>
          </p:cNvPr>
          <p:cNvSpPr txBox="1"/>
          <p:nvPr/>
        </p:nvSpPr>
        <p:spPr>
          <a:xfrm>
            <a:off x="2379287" y="3862899"/>
            <a:ext cx="7422777" cy="338554"/>
          </a:xfrm>
          <a:prstGeom prst="rect">
            <a:avLst/>
          </a:prstGeom>
          <a:noFill/>
        </p:spPr>
        <p:txBody>
          <a:bodyPr wrap="square">
            <a:spAutoFit/>
          </a:bodyPr>
          <a:lstStyle/>
          <a:p>
            <a:pPr marL="285750" indent="-285750">
              <a:buFont typeface="Wingdings" panose="05000000000000000000" pitchFamily="2" charset="2"/>
              <a:buChar char="ü"/>
            </a:pPr>
            <a:r>
              <a:rPr lang="en-US" altLang="ko-KR" sz="1600" dirty="0">
                <a:latin typeface="source-serif-pro"/>
              </a:rPr>
              <a:t>Wow,</a:t>
            </a:r>
            <a:r>
              <a:rPr lang="en-US" altLang="ko-KR" sz="1600" b="0" i="0" dirty="0">
                <a:effectLst/>
                <a:latin typeface="source-serif-pro"/>
              </a:rPr>
              <a:t> </a:t>
            </a:r>
            <a:r>
              <a:rPr lang="en-US" altLang="ko-KR" sz="1600" dirty="0">
                <a:latin typeface="source-serif-pro"/>
              </a:rPr>
              <a:t>This</a:t>
            </a:r>
            <a:r>
              <a:rPr lang="en-US" altLang="ko-KR" sz="1600" b="0" i="0" dirty="0">
                <a:effectLst/>
                <a:latin typeface="source-serif-pro"/>
              </a:rPr>
              <a:t> is a pre-created pipeline already. Let’s have a fun with mage.</a:t>
            </a:r>
            <a:endParaRPr lang="ko-KR" altLang="en-US" sz="1600" dirty="0"/>
          </a:p>
        </p:txBody>
      </p:sp>
    </p:spTree>
    <p:extLst>
      <p:ext uri="{BB962C8B-B14F-4D97-AF65-F5344CB8AC3E}">
        <p14:creationId xmlns:p14="http://schemas.microsoft.com/office/powerpoint/2010/main" val="253712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13794" y="139083"/>
            <a:ext cx="10740323" cy="766439"/>
          </a:xfrm>
        </p:spPr>
        <p:txBody>
          <a:bodyPr>
            <a:normAutofit/>
          </a:bodyPr>
          <a:lstStyle/>
          <a:p>
            <a:r>
              <a:rPr lang="en-US" altLang="ko-KR" dirty="0" err="1">
                <a:solidFill>
                  <a:schemeClr val="tx1"/>
                </a:solidFill>
              </a:rPr>
              <a:t>MAGE_Titanic</a:t>
            </a:r>
            <a:r>
              <a:rPr lang="en-US" altLang="ko-KR" dirty="0">
                <a:solidFill>
                  <a:schemeClr val="tx1"/>
                </a:solidFill>
              </a:rPr>
              <a:t> ETL</a:t>
            </a:r>
            <a:endParaRPr lang="ko-KR" altLang="en-US" dirty="0">
              <a:solidFill>
                <a:schemeClr val="tx1"/>
              </a:solidFill>
            </a:endParaRPr>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19</a:t>
            </a:fld>
            <a:endParaRPr lang="en-US" dirty="0"/>
          </a:p>
        </p:txBody>
      </p:sp>
      <p:pic>
        <p:nvPicPr>
          <p:cNvPr id="11" name="그림 10">
            <a:extLst>
              <a:ext uri="{FF2B5EF4-FFF2-40B4-BE49-F238E27FC236}">
                <a16:creationId xmlns:a16="http://schemas.microsoft.com/office/drawing/2014/main" id="{1C383FA7-7B74-C802-4936-6E7A6EA0A271}"/>
              </a:ext>
            </a:extLst>
          </p:cNvPr>
          <p:cNvPicPr>
            <a:picLocks noChangeAspect="1"/>
          </p:cNvPicPr>
          <p:nvPr/>
        </p:nvPicPr>
        <p:blipFill>
          <a:blip r:embed="rId2"/>
          <a:stretch>
            <a:fillRect/>
          </a:stretch>
        </p:blipFill>
        <p:spPr>
          <a:xfrm>
            <a:off x="351305" y="1093333"/>
            <a:ext cx="1998664" cy="2456691"/>
          </a:xfrm>
          <a:prstGeom prst="rect">
            <a:avLst/>
          </a:prstGeom>
        </p:spPr>
      </p:pic>
      <p:pic>
        <p:nvPicPr>
          <p:cNvPr id="13" name="그림 12">
            <a:extLst>
              <a:ext uri="{FF2B5EF4-FFF2-40B4-BE49-F238E27FC236}">
                <a16:creationId xmlns:a16="http://schemas.microsoft.com/office/drawing/2014/main" id="{48B4F7E6-BBB9-CDBD-B1D3-E96BFABDC85C}"/>
              </a:ext>
            </a:extLst>
          </p:cNvPr>
          <p:cNvPicPr>
            <a:picLocks noChangeAspect="1"/>
          </p:cNvPicPr>
          <p:nvPr/>
        </p:nvPicPr>
        <p:blipFill>
          <a:blip r:embed="rId3"/>
          <a:stretch>
            <a:fillRect/>
          </a:stretch>
        </p:blipFill>
        <p:spPr>
          <a:xfrm>
            <a:off x="1909482" y="2196668"/>
            <a:ext cx="9108141" cy="1377422"/>
          </a:xfrm>
          <a:prstGeom prst="rect">
            <a:avLst/>
          </a:prstGeom>
        </p:spPr>
      </p:pic>
      <p:pic>
        <p:nvPicPr>
          <p:cNvPr id="15" name="그림 14">
            <a:extLst>
              <a:ext uri="{FF2B5EF4-FFF2-40B4-BE49-F238E27FC236}">
                <a16:creationId xmlns:a16="http://schemas.microsoft.com/office/drawing/2014/main" id="{08E00842-AE2E-E191-2CF3-FA8395A6D038}"/>
              </a:ext>
            </a:extLst>
          </p:cNvPr>
          <p:cNvPicPr>
            <a:picLocks noChangeAspect="1"/>
          </p:cNvPicPr>
          <p:nvPr/>
        </p:nvPicPr>
        <p:blipFill>
          <a:blip r:embed="rId4"/>
          <a:stretch>
            <a:fillRect/>
          </a:stretch>
        </p:blipFill>
        <p:spPr>
          <a:xfrm>
            <a:off x="6463552" y="2894344"/>
            <a:ext cx="5415237" cy="3101495"/>
          </a:xfrm>
          <a:prstGeom prst="rect">
            <a:avLst/>
          </a:prstGeom>
        </p:spPr>
      </p:pic>
      <p:sp>
        <p:nvSpPr>
          <p:cNvPr id="16" name="직사각형 15">
            <a:extLst>
              <a:ext uri="{FF2B5EF4-FFF2-40B4-BE49-F238E27FC236}">
                <a16:creationId xmlns:a16="http://schemas.microsoft.com/office/drawing/2014/main" id="{C59F5158-9354-61BF-F78D-B1DC5A9D51B9}"/>
              </a:ext>
            </a:extLst>
          </p:cNvPr>
          <p:cNvSpPr/>
          <p:nvPr/>
        </p:nvSpPr>
        <p:spPr>
          <a:xfrm>
            <a:off x="3182613" y="3083859"/>
            <a:ext cx="1451066" cy="25101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01112904-CBE7-812A-51C8-2D2BE77BCEB1}"/>
              </a:ext>
            </a:extLst>
          </p:cNvPr>
          <p:cNvSpPr/>
          <p:nvPr/>
        </p:nvSpPr>
        <p:spPr>
          <a:xfrm>
            <a:off x="8445637" y="3756212"/>
            <a:ext cx="1451066" cy="25101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9" name="그래픽 18" descr="커서">
            <a:extLst>
              <a:ext uri="{FF2B5EF4-FFF2-40B4-BE49-F238E27FC236}">
                <a16:creationId xmlns:a16="http://schemas.microsoft.com/office/drawing/2014/main" id="{BC797DEF-3435-17ED-568B-D60A287208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82633" y="3284151"/>
            <a:ext cx="676835" cy="676835"/>
          </a:xfrm>
          <a:prstGeom prst="rect">
            <a:avLst/>
          </a:prstGeom>
        </p:spPr>
      </p:pic>
      <p:pic>
        <p:nvPicPr>
          <p:cNvPr id="21" name="그래픽 20" descr="커서">
            <a:extLst>
              <a:ext uri="{FF2B5EF4-FFF2-40B4-BE49-F238E27FC236}">
                <a16:creationId xmlns:a16="http://schemas.microsoft.com/office/drawing/2014/main" id="{18633295-8262-EA5F-8AFA-B1DEB103CD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37176" y="3908610"/>
            <a:ext cx="676835" cy="676835"/>
          </a:xfrm>
          <a:prstGeom prst="rect">
            <a:avLst/>
          </a:prstGeom>
        </p:spPr>
      </p:pic>
    </p:spTree>
    <p:extLst>
      <p:ext uri="{BB962C8B-B14F-4D97-AF65-F5344CB8AC3E}">
        <p14:creationId xmlns:p14="http://schemas.microsoft.com/office/powerpoint/2010/main" val="2838068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2</a:t>
            </a:fld>
            <a:endParaRPr lang="en-US" dirty="0"/>
          </a:p>
        </p:txBody>
      </p:sp>
      <p:pic>
        <p:nvPicPr>
          <p:cNvPr id="5124" name="Picture 4">
            <a:extLst>
              <a:ext uri="{FF2B5EF4-FFF2-40B4-BE49-F238E27FC236}">
                <a16:creationId xmlns:a16="http://schemas.microsoft.com/office/drawing/2014/main" id="{2A31AA91-F24C-3540-88F5-F5A75BE47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847" y="337515"/>
            <a:ext cx="10506636" cy="590998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1CB2A81-70C7-49A6-FC6F-7E5074ABC98F}"/>
              </a:ext>
            </a:extLst>
          </p:cNvPr>
          <p:cNvSpPr txBox="1"/>
          <p:nvPr/>
        </p:nvSpPr>
        <p:spPr>
          <a:xfrm>
            <a:off x="711818" y="6093609"/>
            <a:ext cx="6096000" cy="307777"/>
          </a:xfrm>
          <a:prstGeom prst="rect">
            <a:avLst/>
          </a:prstGeom>
          <a:noFill/>
        </p:spPr>
        <p:txBody>
          <a:bodyPr wrap="square">
            <a:spAutoFit/>
          </a:bodyPr>
          <a:lstStyle/>
          <a:p>
            <a:r>
              <a:rPr lang="ko-KR" altLang="en-US" sz="1400" dirty="0">
                <a:hlinkClick r:id="rId3">
                  <a:extLst>
                    <a:ext uri="{A12FA001-AC4F-418D-AE19-62706E023703}">
                      <ahyp:hlinkClr xmlns:ahyp="http://schemas.microsoft.com/office/drawing/2018/hyperlinkcolor" val="tx"/>
                    </a:ext>
                  </a:extLst>
                </a:hlinkClick>
              </a:rPr>
              <a:t>https://lakefs.io/blog/the-state-of-data-engineering-2022/</a:t>
            </a:r>
            <a:r>
              <a:rPr lang="ko-KR" altLang="en-US" sz="1400" dirty="0"/>
              <a:t> </a:t>
            </a:r>
          </a:p>
        </p:txBody>
      </p:sp>
    </p:spTree>
    <p:extLst>
      <p:ext uri="{BB962C8B-B14F-4D97-AF65-F5344CB8AC3E}">
        <p14:creationId xmlns:p14="http://schemas.microsoft.com/office/powerpoint/2010/main" val="433412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64E3BCCA-002A-70BC-8BC6-4847C30E8448}"/>
              </a:ext>
            </a:extLst>
          </p:cNvPr>
          <p:cNvPicPr>
            <a:picLocks noChangeAspect="1"/>
          </p:cNvPicPr>
          <p:nvPr/>
        </p:nvPicPr>
        <p:blipFill>
          <a:blip r:embed="rId2"/>
          <a:stretch>
            <a:fillRect/>
          </a:stretch>
        </p:blipFill>
        <p:spPr>
          <a:xfrm>
            <a:off x="537883" y="1057549"/>
            <a:ext cx="7036883" cy="1965342"/>
          </a:xfrm>
          <a:prstGeom prst="rect">
            <a:avLst/>
          </a:prstGeom>
        </p:spPr>
      </p:pic>
      <p:sp>
        <p:nvSpPr>
          <p:cNvPr id="2" name="제목 1"/>
          <p:cNvSpPr>
            <a:spLocks noGrp="1"/>
          </p:cNvSpPr>
          <p:nvPr>
            <p:ph type="title"/>
          </p:nvPr>
        </p:nvSpPr>
        <p:spPr>
          <a:xfrm>
            <a:off x="913794" y="139083"/>
            <a:ext cx="10740323" cy="766439"/>
          </a:xfrm>
        </p:spPr>
        <p:txBody>
          <a:bodyPr>
            <a:normAutofit/>
          </a:bodyPr>
          <a:lstStyle/>
          <a:p>
            <a:r>
              <a:rPr lang="en-US" altLang="ko-KR" dirty="0" err="1">
                <a:solidFill>
                  <a:schemeClr val="tx1"/>
                </a:solidFill>
              </a:rPr>
              <a:t>MAGE_Titanic</a:t>
            </a:r>
            <a:r>
              <a:rPr lang="en-US" altLang="ko-KR" dirty="0">
                <a:solidFill>
                  <a:schemeClr val="tx1"/>
                </a:solidFill>
              </a:rPr>
              <a:t> ETL</a:t>
            </a:r>
            <a:endParaRPr lang="ko-KR" altLang="en-US" dirty="0">
              <a:solidFill>
                <a:schemeClr val="tx1"/>
              </a:solidFill>
            </a:endParaRPr>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20</a:t>
            </a:fld>
            <a:endParaRPr lang="en-US" dirty="0"/>
          </a:p>
        </p:txBody>
      </p:sp>
      <p:pic>
        <p:nvPicPr>
          <p:cNvPr id="8" name="그림 7">
            <a:extLst>
              <a:ext uri="{FF2B5EF4-FFF2-40B4-BE49-F238E27FC236}">
                <a16:creationId xmlns:a16="http://schemas.microsoft.com/office/drawing/2014/main" id="{521DF89D-DAA5-B1B5-C327-F4665A88A639}"/>
              </a:ext>
            </a:extLst>
          </p:cNvPr>
          <p:cNvPicPr>
            <a:picLocks noChangeAspect="1"/>
          </p:cNvPicPr>
          <p:nvPr/>
        </p:nvPicPr>
        <p:blipFill>
          <a:blip r:embed="rId3"/>
          <a:stretch>
            <a:fillRect/>
          </a:stretch>
        </p:blipFill>
        <p:spPr>
          <a:xfrm>
            <a:off x="5472560" y="2579182"/>
            <a:ext cx="5794996" cy="3457080"/>
          </a:xfrm>
          <a:prstGeom prst="rect">
            <a:avLst/>
          </a:prstGeom>
        </p:spPr>
      </p:pic>
      <p:sp>
        <p:nvSpPr>
          <p:cNvPr id="3" name="내용 개체 틀 2">
            <a:extLst>
              <a:ext uri="{FF2B5EF4-FFF2-40B4-BE49-F238E27FC236}">
                <a16:creationId xmlns:a16="http://schemas.microsoft.com/office/drawing/2014/main" id="{321BE528-ABDE-5E52-BCE7-593BD93D28E8}"/>
              </a:ext>
            </a:extLst>
          </p:cNvPr>
          <p:cNvSpPr>
            <a:spLocks noGrp="1"/>
          </p:cNvSpPr>
          <p:nvPr>
            <p:ph idx="1"/>
          </p:nvPr>
        </p:nvSpPr>
        <p:spPr>
          <a:xfrm>
            <a:off x="1622298" y="4012010"/>
            <a:ext cx="3564470" cy="2024251"/>
          </a:xfrm>
          <a:solidFill>
            <a:schemeClr val="tx1"/>
          </a:solidFill>
        </p:spPr>
        <p:txBody>
          <a:bodyPr>
            <a:normAutofit fontScale="62500" lnSpcReduction="20000"/>
          </a:bodyPr>
          <a:lstStyle/>
          <a:p>
            <a:pPr>
              <a:lnSpc>
                <a:spcPct val="150000"/>
              </a:lnSpc>
              <a:buFont typeface="Wingdings" panose="05000000000000000000" pitchFamily="2" charset="2"/>
              <a:buChar char="v"/>
            </a:pPr>
            <a:r>
              <a:rPr lang="en-US" altLang="ko-KR" sz="2400" dirty="0">
                <a:solidFill>
                  <a:schemeClr val="bg1"/>
                </a:solidFill>
              </a:rPr>
              <a:t>pipelines : The blocks of code</a:t>
            </a:r>
          </a:p>
          <a:p>
            <a:pPr>
              <a:lnSpc>
                <a:spcPct val="150000"/>
              </a:lnSpc>
              <a:buFont typeface="Wingdings" panose="05000000000000000000" pitchFamily="2" charset="2"/>
              <a:buChar char="v"/>
            </a:pPr>
            <a:r>
              <a:rPr lang="en-US" altLang="ko-KR" sz="2400" dirty="0">
                <a:solidFill>
                  <a:schemeClr val="bg1"/>
                </a:solidFill>
              </a:rPr>
              <a:t>Blocks : </a:t>
            </a:r>
          </a:p>
          <a:p>
            <a:pPr lvl="1">
              <a:lnSpc>
                <a:spcPct val="150000"/>
              </a:lnSpc>
              <a:buFont typeface="Wingdings" panose="05000000000000000000" pitchFamily="2" charset="2"/>
              <a:buChar char="v"/>
            </a:pPr>
            <a:r>
              <a:rPr lang="en-US" altLang="ko-KR" sz="2200" dirty="0">
                <a:solidFill>
                  <a:schemeClr val="bg1"/>
                </a:solidFill>
              </a:rPr>
              <a:t>data loader</a:t>
            </a:r>
          </a:p>
          <a:p>
            <a:pPr lvl="1">
              <a:lnSpc>
                <a:spcPct val="150000"/>
              </a:lnSpc>
              <a:buFont typeface="Wingdings" panose="05000000000000000000" pitchFamily="2" charset="2"/>
              <a:buChar char="v"/>
            </a:pPr>
            <a:r>
              <a:rPr lang="en-US" altLang="ko-KR" sz="2200" dirty="0">
                <a:solidFill>
                  <a:schemeClr val="bg1"/>
                </a:solidFill>
              </a:rPr>
              <a:t>transformer</a:t>
            </a:r>
          </a:p>
          <a:p>
            <a:pPr lvl="1">
              <a:lnSpc>
                <a:spcPct val="150000"/>
              </a:lnSpc>
              <a:buFont typeface="Wingdings" panose="05000000000000000000" pitchFamily="2" charset="2"/>
              <a:buChar char="v"/>
            </a:pPr>
            <a:r>
              <a:rPr lang="en-US" altLang="ko-KR" sz="2200" dirty="0">
                <a:solidFill>
                  <a:schemeClr val="bg1"/>
                </a:solidFill>
              </a:rPr>
              <a:t>data exporter ….</a:t>
            </a:r>
          </a:p>
        </p:txBody>
      </p:sp>
      <p:sp>
        <p:nvSpPr>
          <p:cNvPr id="9" name="직사각형 8">
            <a:extLst>
              <a:ext uri="{FF2B5EF4-FFF2-40B4-BE49-F238E27FC236}">
                <a16:creationId xmlns:a16="http://schemas.microsoft.com/office/drawing/2014/main" id="{912D7D32-D5DE-B9FD-BEA6-BA9697CFE8E4}"/>
              </a:ext>
            </a:extLst>
          </p:cNvPr>
          <p:cNvSpPr/>
          <p:nvPr/>
        </p:nvSpPr>
        <p:spPr>
          <a:xfrm>
            <a:off x="7028472" y="3391945"/>
            <a:ext cx="1451066" cy="25101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래픽 10" descr="커서">
            <a:extLst>
              <a:ext uri="{FF2B5EF4-FFF2-40B4-BE49-F238E27FC236}">
                <a16:creationId xmlns:a16="http://schemas.microsoft.com/office/drawing/2014/main" id="{D57220BC-4CB5-113E-A7A7-9697F42225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70058" y="3630887"/>
            <a:ext cx="676835" cy="676835"/>
          </a:xfrm>
          <a:prstGeom prst="rect">
            <a:avLst/>
          </a:prstGeom>
        </p:spPr>
      </p:pic>
    </p:spTree>
    <p:extLst>
      <p:ext uri="{BB962C8B-B14F-4D97-AF65-F5344CB8AC3E}">
        <p14:creationId xmlns:p14="http://schemas.microsoft.com/office/powerpoint/2010/main" val="1631778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13794" y="139083"/>
            <a:ext cx="10740323" cy="766439"/>
          </a:xfrm>
        </p:spPr>
        <p:txBody>
          <a:bodyPr>
            <a:normAutofit/>
          </a:bodyPr>
          <a:lstStyle/>
          <a:p>
            <a:r>
              <a:rPr lang="en-US" altLang="ko-KR" dirty="0" err="1">
                <a:solidFill>
                  <a:schemeClr val="tx1"/>
                </a:solidFill>
              </a:rPr>
              <a:t>MAGE_Titanic</a:t>
            </a:r>
            <a:r>
              <a:rPr lang="en-US" altLang="ko-KR" dirty="0">
                <a:solidFill>
                  <a:schemeClr val="tx1"/>
                </a:solidFill>
              </a:rPr>
              <a:t> ETL</a:t>
            </a:r>
            <a:endParaRPr lang="ko-KR" altLang="en-US" dirty="0">
              <a:solidFill>
                <a:schemeClr val="tx1"/>
              </a:solidFill>
            </a:endParaRPr>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21</a:t>
            </a:fld>
            <a:endParaRPr lang="en-US" dirty="0"/>
          </a:p>
        </p:txBody>
      </p:sp>
      <p:pic>
        <p:nvPicPr>
          <p:cNvPr id="5" name="그림 4">
            <a:extLst>
              <a:ext uri="{FF2B5EF4-FFF2-40B4-BE49-F238E27FC236}">
                <a16:creationId xmlns:a16="http://schemas.microsoft.com/office/drawing/2014/main" id="{BE03CA85-4FEB-6C11-511B-4483A70A2278}"/>
              </a:ext>
            </a:extLst>
          </p:cNvPr>
          <p:cNvPicPr>
            <a:picLocks noChangeAspect="1"/>
          </p:cNvPicPr>
          <p:nvPr/>
        </p:nvPicPr>
        <p:blipFill>
          <a:blip r:embed="rId2"/>
          <a:stretch>
            <a:fillRect/>
          </a:stretch>
        </p:blipFill>
        <p:spPr>
          <a:xfrm>
            <a:off x="1030940" y="1190019"/>
            <a:ext cx="9637059" cy="4166020"/>
          </a:xfrm>
          <a:prstGeom prst="rect">
            <a:avLst/>
          </a:prstGeom>
        </p:spPr>
      </p:pic>
      <p:sp>
        <p:nvSpPr>
          <p:cNvPr id="6" name="직사각형 5">
            <a:extLst>
              <a:ext uri="{FF2B5EF4-FFF2-40B4-BE49-F238E27FC236}">
                <a16:creationId xmlns:a16="http://schemas.microsoft.com/office/drawing/2014/main" id="{DAD426E8-3DE0-4C96-ED16-872299852682}"/>
              </a:ext>
            </a:extLst>
          </p:cNvPr>
          <p:cNvSpPr/>
          <p:nvPr/>
        </p:nvSpPr>
        <p:spPr>
          <a:xfrm>
            <a:off x="5934636" y="1837764"/>
            <a:ext cx="268941" cy="28687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래픽 6" descr="커서">
            <a:extLst>
              <a:ext uri="{FF2B5EF4-FFF2-40B4-BE49-F238E27FC236}">
                <a16:creationId xmlns:a16="http://schemas.microsoft.com/office/drawing/2014/main" id="{8DFFD39E-5A32-6A13-A932-DFDD9CE401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74951" y="2050902"/>
            <a:ext cx="676835" cy="676835"/>
          </a:xfrm>
          <a:prstGeom prst="rect">
            <a:avLst/>
          </a:prstGeom>
        </p:spPr>
      </p:pic>
      <p:pic>
        <p:nvPicPr>
          <p:cNvPr id="9" name="그림 8">
            <a:extLst>
              <a:ext uri="{FF2B5EF4-FFF2-40B4-BE49-F238E27FC236}">
                <a16:creationId xmlns:a16="http://schemas.microsoft.com/office/drawing/2014/main" id="{557FAE2B-10B5-D3FD-92AB-266DC6292922}"/>
              </a:ext>
            </a:extLst>
          </p:cNvPr>
          <p:cNvPicPr>
            <a:picLocks noChangeAspect="1"/>
          </p:cNvPicPr>
          <p:nvPr/>
        </p:nvPicPr>
        <p:blipFill>
          <a:blip r:embed="rId5"/>
          <a:stretch>
            <a:fillRect/>
          </a:stretch>
        </p:blipFill>
        <p:spPr>
          <a:xfrm>
            <a:off x="2788023" y="2727737"/>
            <a:ext cx="4724247" cy="3979148"/>
          </a:xfrm>
          <a:prstGeom prst="rect">
            <a:avLst/>
          </a:prstGeom>
        </p:spPr>
      </p:pic>
    </p:spTree>
    <p:extLst>
      <p:ext uri="{BB962C8B-B14F-4D97-AF65-F5344CB8AC3E}">
        <p14:creationId xmlns:p14="http://schemas.microsoft.com/office/powerpoint/2010/main" val="70229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13794" y="139083"/>
            <a:ext cx="10740323" cy="766439"/>
          </a:xfrm>
        </p:spPr>
        <p:txBody>
          <a:bodyPr>
            <a:normAutofit/>
          </a:bodyPr>
          <a:lstStyle/>
          <a:p>
            <a:r>
              <a:rPr lang="en-US" altLang="ko-KR" dirty="0" err="1">
                <a:solidFill>
                  <a:schemeClr val="tx1"/>
                </a:solidFill>
              </a:rPr>
              <a:t>MAGE_Titanic</a:t>
            </a:r>
            <a:r>
              <a:rPr lang="en-US" altLang="ko-KR" dirty="0">
                <a:solidFill>
                  <a:schemeClr val="tx1"/>
                </a:solidFill>
              </a:rPr>
              <a:t> ETL</a:t>
            </a:r>
            <a:endParaRPr lang="ko-KR" altLang="en-US" dirty="0">
              <a:solidFill>
                <a:schemeClr val="tx1"/>
              </a:solidFill>
            </a:endParaRPr>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22</a:t>
            </a:fld>
            <a:endParaRPr lang="en-US" dirty="0"/>
          </a:p>
        </p:txBody>
      </p:sp>
      <p:pic>
        <p:nvPicPr>
          <p:cNvPr id="11" name="그림 10">
            <a:extLst>
              <a:ext uri="{FF2B5EF4-FFF2-40B4-BE49-F238E27FC236}">
                <a16:creationId xmlns:a16="http://schemas.microsoft.com/office/drawing/2014/main" id="{49690191-769B-6B0A-B352-EE71CA08CEE5}"/>
              </a:ext>
            </a:extLst>
          </p:cNvPr>
          <p:cNvPicPr>
            <a:picLocks noChangeAspect="1"/>
          </p:cNvPicPr>
          <p:nvPr/>
        </p:nvPicPr>
        <p:blipFill>
          <a:blip r:embed="rId2"/>
          <a:stretch>
            <a:fillRect/>
          </a:stretch>
        </p:blipFill>
        <p:spPr>
          <a:xfrm>
            <a:off x="941500" y="1219759"/>
            <a:ext cx="10904657" cy="4580677"/>
          </a:xfrm>
          <a:prstGeom prst="rect">
            <a:avLst/>
          </a:prstGeom>
        </p:spPr>
      </p:pic>
      <p:sp>
        <p:nvSpPr>
          <p:cNvPr id="3" name="직사각형 2">
            <a:extLst>
              <a:ext uri="{FF2B5EF4-FFF2-40B4-BE49-F238E27FC236}">
                <a16:creationId xmlns:a16="http://schemas.microsoft.com/office/drawing/2014/main" id="{DAD426E8-3DE0-4C96-ED16-872299852682}"/>
              </a:ext>
            </a:extLst>
          </p:cNvPr>
          <p:cNvSpPr/>
          <p:nvPr/>
        </p:nvSpPr>
        <p:spPr>
          <a:xfrm>
            <a:off x="6812089" y="2752167"/>
            <a:ext cx="268941" cy="28687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래픽 7" descr="커서">
            <a:extLst>
              <a:ext uri="{FF2B5EF4-FFF2-40B4-BE49-F238E27FC236}">
                <a16:creationId xmlns:a16="http://schemas.microsoft.com/office/drawing/2014/main" id="{8DFFD39E-5A32-6A13-A932-DFDD9CE401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2404" y="2965305"/>
            <a:ext cx="676835" cy="676835"/>
          </a:xfrm>
          <a:prstGeom prst="rect">
            <a:avLst/>
          </a:prstGeom>
        </p:spPr>
      </p:pic>
      <p:sp>
        <p:nvSpPr>
          <p:cNvPr id="10" name="직사각형 9">
            <a:extLst>
              <a:ext uri="{FF2B5EF4-FFF2-40B4-BE49-F238E27FC236}">
                <a16:creationId xmlns:a16="http://schemas.microsoft.com/office/drawing/2014/main" id="{3E3C21F4-7FEA-A017-1917-F88FF8D7C9DD}"/>
              </a:ext>
            </a:extLst>
          </p:cNvPr>
          <p:cNvSpPr/>
          <p:nvPr/>
        </p:nvSpPr>
        <p:spPr>
          <a:xfrm>
            <a:off x="7066088" y="3726605"/>
            <a:ext cx="268941" cy="28687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래픽 11" descr="커서">
            <a:extLst>
              <a:ext uri="{FF2B5EF4-FFF2-40B4-BE49-F238E27FC236}">
                <a16:creationId xmlns:a16="http://schemas.microsoft.com/office/drawing/2014/main" id="{860A8DAA-B3C8-9DDB-432A-2B6C01CD14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6403" y="3939743"/>
            <a:ext cx="676835" cy="676835"/>
          </a:xfrm>
          <a:prstGeom prst="rect">
            <a:avLst/>
          </a:prstGeom>
        </p:spPr>
      </p:pic>
      <p:sp>
        <p:nvSpPr>
          <p:cNvPr id="13" name="직사각형 12">
            <a:extLst>
              <a:ext uri="{FF2B5EF4-FFF2-40B4-BE49-F238E27FC236}">
                <a16:creationId xmlns:a16="http://schemas.microsoft.com/office/drawing/2014/main" id="{9E5E87CE-3B38-337D-BC6A-1FE301AEFC9D}"/>
              </a:ext>
            </a:extLst>
          </p:cNvPr>
          <p:cNvSpPr/>
          <p:nvPr/>
        </p:nvSpPr>
        <p:spPr>
          <a:xfrm>
            <a:off x="9744634" y="2869230"/>
            <a:ext cx="268941" cy="28687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7C6FD9A1-7FE3-0F11-5B30-DB3BBB6E9AC7}"/>
              </a:ext>
            </a:extLst>
          </p:cNvPr>
          <p:cNvSpPr/>
          <p:nvPr/>
        </p:nvSpPr>
        <p:spPr>
          <a:xfrm>
            <a:off x="11522634" y="4822720"/>
            <a:ext cx="268941" cy="28687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818A256E-40E4-BEAF-8874-4B76CECD22B8}"/>
              </a:ext>
            </a:extLst>
          </p:cNvPr>
          <p:cNvSpPr/>
          <p:nvPr/>
        </p:nvSpPr>
        <p:spPr>
          <a:xfrm>
            <a:off x="10732923" y="3848282"/>
            <a:ext cx="268941" cy="28687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래픽 17" descr="눈">
            <a:extLst>
              <a:ext uri="{FF2B5EF4-FFF2-40B4-BE49-F238E27FC236}">
                <a16:creationId xmlns:a16="http://schemas.microsoft.com/office/drawing/2014/main" id="{A4DFA58D-4610-6891-4027-063C2562DE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52463" y="3039038"/>
            <a:ext cx="754805" cy="754805"/>
          </a:xfrm>
          <a:prstGeom prst="rect">
            <a:avLst/>
          </a:prstGeom>
        </p:spPr>
      </p:pic>
    </p:spTree>
    <p:extLst>
      <p:ext uri="{BB962C8B-B14F-4D97-AF65-F5344CB8AC3E}">
        <p14:creationId xmlns:p14="http://schemas.microsoft.com/office/powerpoint/2010/main" val="2538303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p:cNvSpPr>
            <a:spLocks noGrp="1"/>
          </p:cNvSpPr>
          <p:nvPr>
            <p:ph type="title"/>
          </p:nvPr>
        </p:nvSpPr>
        <p:spPr/>
        <p:txBody>
          <a:bodyPr>
            <a:normAutofit/>
          </a:bodyPr>
          <a:lstStyle/>
          <a:p>
            <a:r>
              <a:rPr lang="ko-KR" altLang="en-US" dirty="0"/>
              <a:t>실습하기</a:t>
            </a:r>
          </a:p>
        </p:txBody>
      </p:sp>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23</a:t>
            </a:fld>
            <a:endParaRPr lang="en-US" dirty="0"/>
          </a:p>
        </p:txBody>
      </p:sp>
      <p:pic>
        <p:nvPicPr>
          <p:cNvPr id="1037" name="Picture 13" descr="나무 배경에 영화 클래퍼입니다. 3d 그림">
            <a:extLst>
              <a:ext uri="{FF2B5EF4-FFF2-40B4-BE49-F238E27FC236}">
                <a16:creationId xmlns:a16="http://schemas.microsoft.com/office/drawing/2014/main" id="{7FE3FDFA-C629-51E7-0D54-98961BF44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047750"/>
            <a:ext cx="9525000" cy="47625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4CF1663-7AB4-820D-216C-0413A2A1F5A8}"/>
              </a:ext>
            </a:extLst>
          </p:cNvPr>
          <p:cNvSpPr txBox="1"/>
          <p:nvPr/>
        </p:nvSpPr>
        <p:spPr>
          <a:xfrm rot="1558658">
            <a:off x="3310722" y="3778313"/>
            <a:ext cx="2699366" cy="954107"/>
          </a:xfrm>
          <a:prstGeom prst="rect">
            <a:avLst/>
          </a:prstGeom>
          <a:noFill/>
        </p:spPr>
        <p:txBody>
          <a:bodyPr wrap="square" rtlCol="0">
            <a:spAutoFit/>
          </a:bodyPr>
          <a:lstStyle/>
          <a:p>
            <a:r>
              <a:rPr lang="en-US" altLang="ko-KR" sz="2800" b="1" dirty="0">
                <a:solidFill>
                  <a:srgbClr val="FFFF00"/>
                </a:solidFill>
                <a:latin typeface="Arial" panose="020B0604020202020204" pitchFamily="34" charset="0"/>
                <a:cs typeface="Arial" panose="020B0604020202020204" pitchFamily="34" charset="0"/>
              </a:rPr>
              <a:t>Understanding</a:t>
            </a:r>
          </a:p>
          <a:p>
            <a:r>
              <a:rPr lang="en-US" altLang="ko-KR" sz="2800" b="1" dirty="0">
                <a:solidFill>
                  <a:srgbClr val="FFFF00"/>
                </a:solidFill>
                <a:latin typeface="Arial" panose="020B0604020202020204" pitchFamily="34" charset="0"/>
                <a:cs typeface="Arial" panose="020B0604020202020204" pitchFamily="34" charset="0"/>
              </a:rPr>
              <a:t>mage</a:t>
            </a:r>
            <a:r>
              <a:rPr lang="ko-KR" altLang="en-US" sz="2800" b="1" dirty="0">
                <a:solidFill>
                  <a:srgbClr val="FFFF00"/>
                </a:solidFill>
                <a:latin typeface="Arial" panose="020B0604020202020204" pitchFamily="34" charset="0"/>
                <a:cs typeface="Arial" panose="020B0604020202020204" pitchFamily="34" charset="0"/>
              </a:rPr>
              <a:t> </a:t>
            </a:r>
            <a:r>
              <a:rPr lang="en-US" altLang="ko-KR" sz="2800" b="1" dirty="0">
                <a:solidFill>
                  <a:srgbClr val="FFFF00"/>
                </a:solidFill>
                <a:latin typeface="Arial" panose="020B0604020202020204" pitchFamily="34" charset="0"/>
                <a:cs typeface="Arial" panose="020B0604020202020204" pitchFamily="34" charset="0"/>
              </a:rPr>
              <a:t>project</a:t>
            </a:r>
            <a:endParaRPr lang="ko-KR" altLang="en-US" sz="28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4450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24</a:t>
            </a:fld>
            <a:endParaRPr lang="en-US" dirty="0"/>
          </a:p>
        </p:txBody>
      </p:sp>
      <p:sp>
        <p:nvSpPr>
          <p:cNvPr id="12" name="제목 1">
            <a:extLst>
              <a:ext uri="{FF2B5EF4-FFF2-40B4-BE49-F238E27FC236}">
                <a16:creationId xmlns:a16="http://schemas.microsoft.com/office/drawing/2014/main" id="{74FE9654-B4B3-D3CB-A573-81A6E6838002}"/>
              </a:ext>
            </a:extLst>
          </p:cNvPr>
          <p:cNvSpPr>
            <a:spLocks noGrp="1"/>
          </p:cNvSpPr>
          <p:nvPr>
            <p:ph type="title"/>
          </p:nvPr>
        </p:nvSpPr>
        <p:spPr>
          <a:xfrm>
            <a:off x="913794" y="139083"/>
            <a:ext cx="10740323" cy="766439"/>
          </a:xfrm>
        </p:spPr>
        <p:txBody>
          <a:bodyPr>
            <a:normAutofit/>
          </a:bodyPr>
          <a:lstStyle/>
          <a:p>
            <a:r>
              <a:rPr lang="ko-KR" altLang="en-US" dirty="0"/>
              <a:t>예제 파일 가져오기</a:t>
            </a:r>
          </a:p>
        </p:txBody>
      </p:sp>
      <p:sp>
        <p:nvSpPr>
          <p:cNvPr id="18" name="TextBox 17">
            <a:extLst>
              <a:ext uri="{FF2B5EF4-FFF2-40B4-BE49-F238E27FC236}">
                <a16:creationId xmlns:a16="http://schemas.microsoft.com/office/drawing/2014/main" id="{04FC33C0-2CE3-0863-557B-4556110904AC}"/>
              </a:ext>
            </a:extLst>
          </p:cNvPr>
          <p:cNvSpPr txBox="1"/>
          <p:nvPr/>
        </p:nvSpPr>
        <p:spPr>
          <a:xfrm>
            <a:off x="636609" y="1462123"/>
            <a:ext cx="11017508" cy="3678186"/>
          </a:xfrm>
          <a:prstGeom prst="rect">
            <a:avLst/>
          </a:prstGeom>
          <a:noFill/>
        </p:spPr>
        <p:txBody>
          <a:bodyPr wrap="square">
            <a:spAutoFit/>
          </a:bodyPr>
          <a:lstStyle/>
          <a:p>
            <a:pPr rtl="0" fontAlgn="base">
              <a:lnSpc>
                <a:spcPct val="150000"/>
              </a:lnSpc>
              <a:spcBef>
                <a:spcPts val="0"/>
              </a:spcBef>
              <a:spcAft>
                <a:spcPts val="0"/>
              </a:spcAft>
            </a:pPr>
            <a:r>
              <a:rPr lang="en-US" altLang="ko-KR" b="0" i="0" u="sng" strike="noStrike" dirty="0">
                <a:effectLst/>
                <a:latin typeface="Arial" panose="020B0604020202020204" pitchFamily="34" charset="0"/>
                <a:hlinkClick r:id="rId3">
                  <a:extLst>
                    <a:ext uri="{A12FA001-AC4F-418D-AE19-62706E023703}">
                      <ahyp:hlinkClr xmlns:ahyp="http://schemas.microsoft.com/office/drawing/2018/hyperlinkcolor" val="tx"/>
                    </a:ext>
                  </a:extLst>
                </a:hlinkClick>
              </a:rPr>
              <a:t>https://github.com/mage-ai/mage_demo_project?tab=readme-ov-file</a:t>
            </a:r>
            <a:r>
              <a:rPr lang="en-US" altLang="ko-KR" b="0" i="0" u="none" strike="noStrike" dirty="0">
                <a:effectLst/>
                <a:latin typeface="Arial" panose="020B0604020202020204" pitchFamily="34" charset="0"/>
              </a:rPr>
              <a:t> </a:t>
            </a:r>
          </a:p>
          <a:p>
            <a:pPr rtl="0">
              <a:lnSpc>
                <a:spcPct val="150000"/>
              </a:lnSpc>
              <a:spcBef>
                <a:spcPts val="0"/>
              </a:spcBef>
              <a:spcAft>
                <a:spcPts val="1200"/>
              </a:spcAft>
            </a:pPr>
            <a:endParaRPr lang="en-US" altLang="ko-KR" b="1" i="0" u="none" strike="noStrike" dirty="0">
              <a:solidFill>
                <a:srgbClr val="E6EDF3"/>
              </a:solidFill>
              <a:effectLst/>
              <a:latin typeface="Arial" panose="020B0604020202020204" pitchFamily="34" charset="0"/>
            </a:endParaRPr>
          </a:p>
          <a:p>
            <a:pPr rtl="0">
              <a:lnSpc>
                <a:spcPct val="150000"/>
              </a:lnSpc>
              <a:spcBef>
                <a:spcPts val="0"/>
              </a:spcBef>
              <a:spcAft>
                <a:spcPts val="1200"/>
              </a:spcAft>
            </a:pPr>
            <a:r>
              <a:rPr lang="en-US" altLang="ko-KR" b="1" i="0" u="none" strike="noStrike" dirty="0">
                <a:solidFill>
                  <a:srgbClr val="E6EDF3"/>
                </a:solidFill>
                <a:effectLst/>
                <a:latin typeface="Arial" panose="020B0604020202020204" pitchFamily="34" charset="0"/>
              </a:rPr>
              <a:t>Setup</a:t>
            </a:r>
            <a:endParaRPr lang="en-US" altLang="ko-KR" b="1" dirty="0">
              <a:effectLst/>
            </a:endParaRPr>
          </a:p>
          <a:p>
            <a:pPr rtl="0" fontAlgn="base">
              <a:lnSpc>
                <a:spcPct val="150000"/>
              </a:lnSpc>
              <a:spcBef>
                <a:spcPts val="0"/>
              </a:spcBef>
              <a:spcAft>
                <a:spcPts val="0"/>
              </a:spcAft>
              <a:buFont typeface="+mj-lt"/>
              <a:buAutoNum type="arabicPeriod"/>
            </a:pPr>
            <a:r>
              <a:rPr lang="en-US" altLang="ko-KR" b="0" i="0" u="none" strike="noStrike" dirty="0">
                <a:solidFill>
                  <a:srgbClr val="E6EDF3"/>
                </a:solidFill>
                <a:effectLst/>
                <a:latin typeface="Arial" panose="020B0604020202020204" pitchFamily="34" charset="0"/>
              </a:rPr>
              <a:t>Set up Mage by following this </a:t>
            </a:r>
            <a:r>
              <a:rPr lang="en-US" altLang="ko-KR" b="0" i="0" u="sng" strike="noStrike" dirty="0">
                <a:solidFill>
                  <a:srgbClr val="1155CC"/>
                </a:solidFill>
                <a:effectLst/>
                <a:latin typeface="Arial" panose="020B0604020202020204" pitchFamily="34" charset="0"/>
                <a:hlinkClick r:id="rId4"/>
              </a:rPr>
              <a:t>guide</a:t>
            </a:r>
            <a:r>
              <a:rPr lang="en-US" altLang="ko-KR" b="0" i="0" u="none" strike="noStrike" dirty="0">
                <a:solidFill>
                  <a:srgbClr val="E6EDF3"/>
                </a:solidFill>
                <a:effectLst/>
                <a:latin typeface="Arial" panose="020B0604020202020204" pitchFamily="34" charset="0"/>
              </a:rPr>
              <a:t>.</a:t>
            </a:r>
          </a:p>
          <a:p>
            <a:pPr rtl="0" fontAlgn="base">
              <a:lnSpc>
                <a:spcPct val="150000"/>
              </a:lnSpc>
              <a:spcBef>
                <a:spcPts val="0"/>
              </a:spcBef>
              <a:spcAft>
                <a:spcPts val="0"/>
              </a:spcAft>
              <a:buFont typeface="+mj-lt"/>
              <a:buAutoNum type="arabicPeriod"/>
            </a:pPr>
            <a:r>
              <a:rPr lang="en-US" altLang="ko-KR" b="0" i="0" u="none" strike="noStrike" dirty="0">
                <a:solidFill>
                  <a:srgbClr val="E6EDF3"/>
                </a:solidFill>
                <a:effectLst/>
                <a:latin typeface="Arial" panose="020B0604020202020204" pitchFamily="34" charset="0"/>
              </a:rPr>
              <a:t>After you install Mage, clone this repository.</a:t>
            </a:r>
          </a:p>
          <a:p>
            <a:pPr rtl="0" fontAlgn="base">
              <a:lnSpc>
                <a:spcPct val="150000"/>
              </a:lnSpc>
              <a:spcBef>
                <a:spcPts val="0"/>
              </a:spcBef>
              <a:spcAft>
                <a:spcPts val="0"/>
              </a:spcAft>
              <a:buFont typeface="+mj-lt"/>
              <a:buAutoNum type="arabicPeriod"/>
            </a:pPr>
            <a:r>
              <a:rPr lang="en-US" altLang="ko-KR" b="0" i="0" u="none" strike="noStrike" dirty="0">
                <a:solidFill>
                  <a:srgbClr val="E6EDF3"/>
                </a:solidFill>
                <a:effectLst/>
                <a:latin typeface="Arial" panose="020B0604020202020204" pitchFamily="34" charset="0"/>
              </a:rPr>
              <a:t>After you clone the repository, start Mage from the folder above </a:t>
            </a:r>
            <a:r>
              <a:rPr lang="en-US" altLang="ko-KR" b="0" i="0" u="none" strike="noStrike" dirty="0" err="1">
                <a:solidFill>
                  <a:srgbClr val="E6EDF3"/>
                </a:solidFill>
                <a:effectLst/>
                <a:latin typeface="Consolas" panose="020B0609020204030204" pitchFamily="49" charset="0"/>
              </a:rPr>
              <a:t>mage_demo_project</a:t>
            </a:r>
            <a:r>
              <a:rPr lang="en-US" altLang="ko-KR" b="0" i="0" u="none" strike="noStrike" dirty="0">
                <a:solidFill>
                  <a:srgbClr val="E6EDF3"/>
                </a:solidFill>
                <a:effectLst/>
                <a:latin typeface="Consolas" panose="020B0609020204030204" pitchFamily="49" charset="0"/>
              </a:rPr>
              <a:t>/</a:t>
            </a:r>
            <a:r>
              <a:rPr lang="en-US" altLang="ko-KR" b="0" i="0" u="none" strike="noStrike" dirty="0">
                <a:solidFill>
                  <a:srgbClr val="E6EDF3"/>
                </a:solidFill>
                <a:effectLst/>
                <a:latin typeface="Arial" panose="020B0604020202020204" pitchFamily="34" charset="0"/>
              </a:rPr>
              <a:t>.</a:t>
            </a:r>
          </a:p>
          <a:p>
            <a:pPr rtl="0" fontAlgn="base">
              <a:lnSpc>
                <a:spcPct val="150000"/>
              </a:lnSpc>
              <a:spcBef>
                <a:spcPts val="0"/>
              </a:spcBef>
              <a:spcAft>
                <a:spcPts val="1200"/>
              </a:spcAft>
              <a:buFont typeface="+mj-lt"/>
              <a:buAutoNum type="arabicPeriod"/>
            </a:pPr>
            <a:r>
              <a:rPr lang="en-US" altLang="ko-KR" b="0" i="0" u="none" strike="noStrike" dirty="0">
                <a:solidFill>
                  <a:srgbClr val="E6EDF3"/>
                </a:solidFill>
                <a:effectLst/>
                <a:latin typeface="Arial" panose="020B0604020202020204" pitchFamily="34" charset="0"/>
              </a:rPr>
              <a:t>When you start Mage, be sure to reference the project name </a:t>
            </a:r>
            <a:r>
              <a:rPr lang="en-US" altLang="ko-KR" b="0" i="0" u="none" strike="noStrike" dirty="0" err="1">
                <a:solidFill>
                  <a:srgbClr val="E6EDF3"/>
                </a:solidFill>
                <a:effectLst/>
                <a:latin typeface="Consolas" panose="020B0609020204030204" pitchFamily="49" charset="0"/>
              </a:rPr>
              <a:t>mage_demo_project</a:t>
            </a:r>
            <a:r>
              <a:rPr lang="en-US" altLang="ko-KR" b="0" i="0" u="none" strike="noStrike" dirty="0">
                <a:solidFill>
                  <a:srgbClr val="E6EDF3"/>
                </a:solidFill>
                <a:effectLst/>
                <a:latin typeface="Arial" panose="020B0604020202020204" pitchFamily="34" charset="0"/>
              </a:rPr>
              <a:t>.</a:t>
            </a:r>
            <a:br>
              <a:rPr lang="en-US" altLang="ko-KR" b="0" i="0" u="none" strike="noStrike" dirty="0">
                <a:solidFill>
                  <a:srgbClr val="E6EDF3"/>
                </a:solidFill>
                <a:effectLst/>
                <a:latin typeface="Arial" panose="020B0604020202020204" pitchFamily="34" charset="0"/>
              </a:rPr>
            </a:br>
            <a:r>
              <a:rPr lang="en-US" altLang="ko-KR" b="0" i="0" u="none" strike="noStrike" dirty="0">
                <a:solidFill>
                  <a:srgbClr val="E6EDF3"/>
                </a:solidFill>
                <a:effectLst/>
                <a:latin typeface="Arial" panose="020B0604020202020204" pitchFamily="34" charset="0"/>
              </a:rPr>
              <a:t>For example, </a:t>
            </a:r>
            <a:r>
              <a:rPr lang="en-US" altLang="ko-KR" b="0" i="0" u="none" strike="noStrike" dirty="0">
                <a:solidFill>
                  <a:srgbClr val="E6EDF3"/>
                </a:solidFill>
                <a:effectLst/>
                <a:latin typeface="Consolas" panose="020B0609020204030204" pitchFamily="49" charset="0"/>
              </a:rPr>
              <a:t>mage start </a:t>
            </a:r>
            <a:r>
              <a:rPr lang="en-US" altLang="ko-KR" b="0" i="0" u="none" strike="noStrike" dirty="0" err="1">
                <a:solidFill>
                  <a:srgbClr val="E6EDF3"/>
                </a:solidFill>
                <a:effectLst/>
                <a:latin typeface="Consolas" panose="020B0609020204030204" pitchFamily="49" charset="0"/>
              </a:rPr>
              <a:t>mage_demo_project</a:t>
            </a:r>
            <a:endParaRPr lang="en-US" altLang="ko-KR" b="0" i="0" u="none" strike="noStrike" dirty="0">
              <a:solidFill>
                <a:srgbClr val="E6EDF3"/>
              </a:solidFill>
              <a:effectLst/>
              <a:latin typeface="Arial" panose="020B0604020202020204" pitchFamily="34" charset="0"/>
            </a:endParaRPr>
          </a:p>
        </p:txBody>
      </p:sp>
    </p:spTree>
    <p:extLst>
      <p:ext uri="{BB962C8B-B14F-4D97-AF65-F5344CB8AC3E}">
        <p14:creationId xmlns:p14="http://schemas.microsoft.com/office/powerpoint/2010/main" val="886998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25</a:t>
            </a:fld>
            <a:endParaRPr lang="en-US" dirty="0"/>
          </a:p>
        </p:txBody>
      </p:sp>
      <p:sp>
        <p:nvSpPr>
          <p:cNvPr id="12" name="제목 1">
            <a:extLst>
              <a:ext uri="{FF2B5EF4-FFF2-40B4-BE49-F238E27FC236}">
                <a16:creationId xmlns:a16="http://schemas.microsoft.com/office/drawing/2014/main" id="{74FE9654-B4B3-D3CB-A573-81A6E6838002}"/>
              </a:ext>
            </a:extLst>
          </p:cNvPr>
          <p:cNvSpPr>
            <a:spLocks noGrp="1"/>
          </p:cNvSpPr>
          <p:nvPr>
            <p:ph type="title"/>
          </p:nvPr>
        </p:nvSpPr>
        <p:spPr>
          <a:xfrm>
            <a:off x="913794" y="139083"/>
            <a:ext cx="10740323" cy="766439"/>
          </a:xfrm>
        </p:spPr>
        <p:txBody>
          <a:bodyPr>
            <a:normAutofit/>
          </a:bodyPr>
          <a:lstStyle/>
          <a:p>
            <a:r>
              <a:rPr lang="ko-KR" altLang="en-US" dirty="0"/>
              <a:t>예제 파일 가져오기</a:t>
            </a:r>
          </a:p>
        </p:txBody>
      </p:sp>
      <p:sp>
        <p:nvSpPr>
          <p:cNvPr id="4" name="내용 개체 틀 2">
            <a:extLst>
              <a:ext uri="{FF2B5EF4-FFF2-40B4-BE49-F238E27FC236}">
                <a16:creationId xmlns:a16="http://schemas.microsoft.com/office/drawing/2014/main" id="{CE5E5377-3EC9-DAE3-949A-641EFCAF322F}"/>
              </a:ext>
            </a:extLst>
          </p:cNvPr>
          <p:cNvSpPr>
            <a:spLocks noGrp="1"/>
          </p:cNvSpPr>
          <p:nvPr>
            <p:ph idx="1"/>
          </p:nvPr>
        </p:nvSpPr>
        <p:spPr>
          <a:xfrm>
            <a:off x="1140601" y="986806"/>
            <a:ext cx="10199752" cy="555123"/>
          </a:xfrm>
        </p:spPr>
        <p:txBody>
          <a:bodyPr>
            <a:normAutofit/>
          </a:bodyPr>
          <a:lstStyle/>
          <a:p>
            <a:pPr algn="l"/>
            <a:r>
              <a:rPr lang="en-US" altLang="ko-KR" sz="1800" dirty="0"/>
              <a:t>mage </a:t>
            </a:r>
            <a:r>
              <a:rPr lang="ko-KR" altLang="en-US" sz="1800" dirty="0"/>
              <a:t>폴더에서 </a:t>
            </a:r>
            <a:r>
              <a:rPr lang="en-US" altLang="ko-KR" sz="1800" dirty="0"/>
              <a:t>git</a:t>
            </a:r>
            <a:r>
              <a:rPr lang="ko-KR" altLang="en-US" sz="1800" dirty="0"/>
              <a:t> </a:t>
            </a:r>
            <a:r>
              <a:rPr lang="en-US" altLang="ko-KR" sz="1800" dirty="0"/>
              <a:t>clone</a:t>
            </a:r>
            <a:r>
              <a:rPr lang="ko-KR" altLang="en-US" sz="1800" dirty="0"/>
              <a:t> </a:t>
            </a:r>
            <a:r>
              <a:rPr lang="en-US" altLang="ko-KR" sz="1800" dirty="0"/>
              <a:t>[</a:t>
            </a:r>
            <a:r>
              <a:rPr lang="ko-KR" altLang="en-US" sz="1800" dirty="0" err="1"/>
              <a:t>깃허브</a:t>
            </a:r>
            <a:r>
              <a:rPr lang="ko-KR" altLang="en-US" sz="1800" dirty="0"/>
              <a:t> </a:t>
            </a:r>
            <a:r>
              <a:rPr lang="en-US" altLang="ko-KR" sz="1800" dirty="0"/>
              <a:t>repository</a:t>
            </a:r>
            <a:r>
              <a:rPr lang="ko-KR" altLang="en-US" sz="1800" dirty="0"/>
              <a:t> 주소</a:t>
            </a:r>
            <a:r>
              <a:rPr lang="en-US" altLang="ko-KR" sz="1800" dirty="0"/>
              <a:t>]</a:t>
            </a:r>
          </a:p>
        </p:txBody>
      </p:sp>
      <p:pic>
        <p:nvPicPr>
          <p:cNvPr id="6" name="그림 5">
            <a:extLst>
              <a:ext uri="{FF2B5EF4-FFF2-40B4-BE49-F238E27FC236}">
                <a16:creationId xmlns:a16="http://schemas.microsoft.com/office/drawing/2014/main" id="{13E42602-CE4B-7DA9-21F5-6E1022216EF6}"/>
              </a:ext>
            </a:extLst>
          </p:cNvPr>
          <p:cNvPicPr>
            <a:picLocks noChangeAspect="1"/>
          </p:cNvPicPr>
          <p:nvPr/>
        </p:nvPicPr>
        <p:blipFill>
          <a:blip r:embed="rId3"/>
          <a:stretch>
            <a:fillRect/>
          </a:stretch>
        </p:blipFill>
        <p:spPr>
          <a:xfrm>
            <a:off x="1299132" y="1714588"/>
            <a:ext cx="6205177" cy="2928286"/>
          </a:xfrm>
          <a:prstGeom prst="rect">
            <a:avLst/>
          </a:prstGeom>
        </p:spPr>
      </p:pic>
      <p:sp>
        <p:nvSpPr>
          <p:cNvPr id="8" name="TextBox 7">
            <a:extLst>
              <a:ext uri="{FF2B5EF4-FFF2-40B4-BE49-F238E27FC236}">
                <a16:creationId xmlns:a16="http://schemas.microsoft.com/office/drawing/2014/main" id="{89FFB029-F150-B58B-CEA0-EEC09E8D2B0B}"/>
              </a:ext>
            </a:extLst>
          </p:cNvPr>
          <p:cNvSpPr txBox="1"/>
          <p:nvPr/>
        </p:nvSpPr>
        <p:spPr>
          <a:xfrm>
            <a:off x="1299132" y="4840672"/>
            <a:ext cx="9407449" cy="369332"/>
          </a:xfrm>
          <a:prstGeom prst="rect">
            <a:avLst/>
          </a:prstGeom>
          <a:noFill/>
        </p:spPr>
        <p:txBody>
          <a:bodyPr wrap="square">
            <a:spAutoFit/>
          </a:bodyPr>
          <a:lstStyle/>
          <a:p>
            <a:r>
              <a:rPr lang="ko-KR" altLang="en-US" dirty="0"/>
              <a:t>(</a:t>
            </a:r>
            <a:r>
              <a:rPr lang="ko-KR" altLang="en-US" dirty="0" err="1"/>
              <a:t>mage</a:t>
            </a:r>
            <a:r>
              <a:rPr lang="ko-KR" altLang="en-US" dirty="0"/>
              <a:t>) C:\python\etl\mage&gt;</a:t>
            </a:r>
            <a:r>
              <a:rPr lang="en-US" altLang="ko-KR" dirty="0"/>
              <a:t>git clone https://github.com/mage-ai/mage_demo_project.git</a:t>
            </a:r>
          </a:p>
        </p:txBody>
      </p:sp>
    </p:spTree>
    <p:extLst>
      <p:ext uri="{BB962C8B-B14F-4D97-AF65-F5344CB8AC3E}">
        <p14:creationId xmlns:p14="http://schemas.microsoft.com/office/powerpoint/2010/main" val="3613757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26</a:t>
            </a:fld>
            <a:endParaRPr lang="en-US" dirty="0"/>
          </a:p>
        </p:txBody>
      </p:sp>
      <p:sp>
        <p:nvSpPr>
          <p:cNvPr id="12" name="제목 1">
            <a:extLst>
              <a:ext uri="{FF2B5EF4-FFF2-40B4-BE49-F238E27FC236}">
                <a16:creationId xmlns:a16="http://schemas.microsoft.com/office/drawing/2014/main" id="{74FE9654-B4B3-D3CB-A573-81A6E6838002}"/>
              </a:ext>
            </a:extLst>
          </p:cNvPr>
          <p:cNvSpPr>
            <a:spLocks noGrp="1"/>
          </p:cNvSpPr>
          <p:nvPr>
            <p:ph type="title"/>
          </p:nvPr>
        </p:nvSpPr>
        <p:spPr>
          <a:xfrm>
            <a:off x="913794" y="139083"/>
            <a:ext cx="10740323" cy="766439"/>
          </a:xfrm>
        </p:spPr>
        <p:txBody>
          <a:bodyPr>
            <a:normAutofit/>
          </a:bodyPr>
          <a:lstStyle/>
          <a:p>
            <a:r>
              <a:rPr lang="ko-KR" altLang="en-US" dirty="0"/>
              <a:t>예제 파일 가져오기</a:t>
            </a:r>
          </a:p>
        </p:txBody>
      </p:sp>
      <p:pic>
        <p:nvPicPr>
          <p:cNvPr id="3" name="그림 2">
            <a:extLst>
              <a:ext uri="{FF2B5EF4-FFF2-40B4-BE49-F238E27FC236}">
                <a16:creationId xmlns:a16="http://schemas.microsoft.com/office/drawing/2014/main" id="{9187297A-9825-DD34-5616-AE683468820C}"/>
              </a:ext>
            </a:extLst>
          </p:cNvPr>
          <p:cNvPicPr>
            <a:picLocks noChangeAspect="1"/>
          </p:cNvPicPr>
          <p:nvPr/>
        </p:nvPicPr>
        <p:blipFill>
          <a:blip r:embed="rId3"/>
          <a:stretch>
            <a:fillRect/>
          </a:stretch>
        </p:blipFill>
        <p:spPr>
          <a:xfrm>
            <a:off x="349357" y="905522"/>
            <a:ext cx="6561972" cy="4766241"/>
          </a:xfrm>
          <a:prstGeom prst="rect">
            <a:avLst/>
          </a:prstGeom>
        </p:spPr>
      </p:pic>
      <p:sp>
        <p:nvSpPr>
          <p:cNvPr id="13" name="TextBox 12">
            <a:extLst>
              <a:ext uri="{FF2B5EF4-FFF2-40B4-BE49-F238E27FC236}">
                <a16:creationId xmlns:a16="http://schemas.microsoft.com/office/drawing/2014/main" id="{0827C14D-B534-978E-EF53-1A1DEF45DA46}"/>
              </a:ext>
            </a:extLst>
          </p:cNvPr>
          <p:cNvSpPr txBox="1"/>
          <p:nvPr/>
        </p:nvSpPr>
        <p:spPr>
          <a:xfrm>
            <a:off x="282000" y="5767812"/>
            <a:ext cx="6094070" cy="369332"/>
          </a:xfrm>
          <a:prstGeom prst="rect">
            <a:avLst/>
          </a:prstGeom>
          <a:noFill/>
        </p:spPr>
        <p:txBody>
          <a:bodyPr wrap="square">
            <a:spAutoFit/>
          </a:bodyPr>
          <a:lstStyle/>
          <a:p>
            <a:r>
              <a:rPr lang="ko-KR" altLang="en-US" dirty="0"/>
              <a:t>(</a:t>
            </a:r>
            <a:r>
              <a:rPr lang="ko-KR" altLang="en-US" dirty="0" err="1"/>
              <a:t>mage</a:t>
            </a:r>
            <a:r>
              <a:rPr lang="ko-KR" altLang="en-US" dirty="0"/>
              <a:t>) C:\python\etl\mage&gt;mage </a:t>
            </a:r>
            <a:r>
              <a:rPr lang="ko-KR" altLang="en-US" dirty="0" err="1"/>
              <a:t>start</a:t>
            </a:r>
            <a:r>
              <a:rPr lang="ko-KR" altLang="en-US" dirty="0"/>
              <a:t> </a:t>
            </a:r>
            <a:r>
              <a:rPr lang="ko-KR" altLang="en-US" dirty="0" err="1"/>
              <a:t>mage_demo_project</a:t>
            </a:r>
            <a:endParaRPr lang="ko-KR" altLang="en-US" dirty="0"/>
          </a:p>
        </p:txBody>
      </p:sp>
      <p:pic>
        <p:nvPicPr>
          <p:cNvPr id="17" name="그림 16">
            <a:extLst>
              <a:ext uri="{FF2B5EF4-FFF2-40B4-BE49-F238E27FC236}">
                <a16:creationId xmlns:a16="http://schemas.microsoft.com/office/drawing/2014/main" id="{CA740547-1115-2D3A-7D03-BB5C8EB59CB7}"/>
              </a:ext>
            </a:extLst>
          </p:cNvPr>
          <p:cNvPicPr>
            <a:picLocks noChangeAspect="1"/>
          </p:cNvPicPr>
          <p:nvPr/>
        </p:nvPicPr>
        <p:blipFill>
          <a:blip r:embed="rId4"/>
          <a:stretch>
            <a:fillRect/>
          </a:stretch>
        </p:blipFill>
        <p:spPr>
          <a:xfrm>
            <a:off x="6308713" y="2035415"/>
            <a:ext cx="5345404" cy="3963754"/>
          </a:xfrm>
          <a:prstGeom prst="rect">
            <a:avLst/>
          </a:prstGeom>
        </p:spPr>
      </p:pic>
    </p:spTree>
    <p:extLst>
      <p:ext uri="{BB962C8B-B14F-4D97-AF65-F5344CB8AC3E}">
        <p14:creationId xmlns:p14="http://schemas.microsoft.com/office/powerpoint/2010/main" val="88396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27</a:t>
            </a:fld>
            <a:endParaRPr lang="en-US" dirty="0"/>
          </a:p>
        </p:txBody>
      </p:sp>
      <p:sp>
        <p:nvSpPr>
          <p:cNvPr id="12" name="제목 1">
            <a:extLst>
              <a:ext uri="{FF2B5EF4-FFF2-40B4-BE49-F238E27FC236}">
                <a16:creationId xmlns:a16="http://schemas.microsoft.com/office/drawing/2014/main" id="{74FE9654-B4B3-D3CB-A573-81A6E6838002}"/>
              </a:ext>
            </a:extLst>
          </p:cNvPr>
          <p:cNvSpPr>
            <a:spLocks noGrp="1"/>
          </p:cNvSpPr>
          <p:nvPr>
            <p:ph type="title"/>
          </p:nvPr>
        </p:nvSpPr>
        <p:spPr>
          <a:xfrm>
            <a:off x="913794" y="139083"/>
            <a:ext cx="10740323" cy="766439"/>
          </a:xfrm>
        </p:spPr>
        <p:txBody>
          <a:bodyPr>
            <a:normAutofit/>
          </a:bodyPr>
          <a:lstStyle/>
          <a:p>
            <a:r>
              <a:rPr lang="en-US" altLang="ko-KR" dirty="0"/>
              <a:t>mage</a:t>
            </a:r>
            <a:r>
              <a:rPr lang="ko-KR" altLang="en-US" dirty="0"/>
              <a:t> </a:t>
            </a:r>
            <a:r>
              <a:rPr lang="en-US" altLang="ko-KR" dirty="0"/>
              <a:t>Architecture</a:t>
            </a:r>
            <a:endParaRPr lang="ko-KR" altLang="en-US" dirty="0"/>
          </a:p>
        </p:txBody>
      </p:sp>
      <p:sp>
        <p:nvSpPr>
          <p:cNvPr id="4" name="TextBox 3">
            <a:extLst>
              <a:ext uri="{FF2B5EF4-FFF2-40B4-BE49-F238E27FC236}">
                <a16:creationId xmlns:a16="http://schemas.microsoft.com/office/drawing/2014/main" id="{2A96377E-1F91-7554-A327-A1F6B176B830}"/>
              </a:ext>
            </a:extLst>
          </p:cNvPr>
          <p:cNvSpPr txBox="1"/>
          <p:nvPr/>
        </p:nvSpPr>
        <p:spPr>
          <a:xfrm>
            <a:off x="490343" y="1440992"/>
            <a:ext cx="11587224" cy="4251420"/>
          </a:xfrm>
          <a:prstGeom prst="rect">
            <a:avLst/>
          </a:prstGeom>
          <a:noFill/>
        </p:spPr>
        <p:txBody>
          <a:bodyPr wrap="square">
            <a:spAutoFit/>
          </a:bodyPr>
          <a:lstStyle/>
          <a:p>
            <a:pPr marL="400050" indent="-400050" algn="l">
              <a:lnSpc>
                <a:spcPct val="200000"/>
              </a:lnSpc>
              <a:buFont typeface="+mj-lt"/>
              <a:buAutoNum type="romanUcPeriod"/>
            </a:pP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User Interface (UI): A web-based platform that allows users to create, manage, and monitor data pipelines.</a:t>
            </a:r>
          </a:p>
          <a:p>
            <a:pPr marL="400050" indent="-400050" algn="l">
              <a:lnSpc>
                <a:spcPct val="200000"/>
              </a:lnSpc>
              <a:buFont typeface="+mj-lt"/>
              <a:buAutoNum type="romanUcPeriod"/>
            </a:pP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Pipeline Engine: The core system that executes the data pipeline as defined by the sequence of blocks.</a:t>
            </a:r>
          </a:p>
          <a:p>
            <a:pPr marL="400050" indent="-400050" algn="l">
              <a:lnSpc>
                <a:spcPct val="200000"/>
              </a:lnSpc>
              <a:buFont typeface="+mj-lt"/>
              <a:buAutoNum type="romanUcPeriod"/>
            </a:pP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Blocks: The individual steps of a pipeline, each performing a specific task.</a:t>
            </a:r>
          </a:p>
          <a:p>
            <a:pPr marL="857250" lvl="1" indent="-400050" algn="l">
              <a:lnSpc>
                <a:spcPct val="200000"/>
              </a:lnSpc>
              <a:buFont typeface="+mj-lt"/>
              <a:buAutoNum type="arabicPeriod"/>
            </a:pPr>
            <a:r>
              <a:rPr lang="en-US" altLang="ko-KR"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Extraction Blocks: Pull data from various sources such as databases, APIs, or files.</a:t>
            </a:r>
          </a:p>
          <a:p>
            <a:pPr marL="857250" lvl="1" indent="-400050" algn="l">
              <a:lnSpc>
                <a:spcPct val="200000"/>
              </a:lnSpc>
              <a:buFont typeface="+mj-lt"/>
              <a:buAutoNum type="arabicPeriod"/>
            </a:pPr>
            <a:r>
              <a:rPr lang="en-US" altLang="ko-KR"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Transformation Blocks: Clean, manipulate, and transform the data using predefined functions or custom code.</a:t>
            </a:r>
          </a:p>
          <a:p>
            <a:pPr marL="857250" lvl="1" indent="-400050" algn="l">
              <a:lnSpc>
                <a:spcPct val="200000"/>
              </a:lnSpc>
              <a:buFont typeface="+mj-lt"/>
              <a:buAutoNum type="arabicPeriod"/>
            </a:pPr>
            <a:r>
              <a:rPr lang="en-US" altLang="ko-KR"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Loading Blocks: Push the transformed data into a storage system or database.</a:t>
            </a:r>
          </a:p>
          <a:p>
            <a:pPr marL="400050" indent="-400050" algn="l">
              <a:lnSpc>
                <a:spcPct val="200000"/>
              </a:lnSpc>
              <a:buFont typeface="+mj-lt"/>
              <a:buAutoNum type="romanUcPeriod"/>
            </a:pP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Machine Learning Layer: Provides suggestions for data transformations and automates repetitive tasks.</a:t>
            </a:r>
          </a:p>
          <a:p>
            <a:pPr marL="400050" indent="-400050" algn="l">
              <a:lnSpc>
                <a:spcPct val="200000"/>
              </a:lnSpc>
              <a:buFont typeface="+mj-lt"/>
              <a:buAutoNum type="romanUcPeriod"/>
            </a:pP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Data Storage: Databases or file systems where raw data is stored before processing and where transformed data is stored after processing.</a:t>
            </a:r>
          </a:p>
        </p:txBody>
      </p:sp>
    </p:spTree>
    <p:extLst>
      <p:ext uri="{BB962C8B-B14F-4D97-AF65-F5344CB8AC3E}">
        <p14:creationId xmlns:p14="http://schemas.microsoft.com/office/powerpoint/2010/main" val="2537794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28</a:t>
            </a:fld>
            <a:endParaRPr lang="en-US" dirty="0"/>
          </a:p>
        </p:txBody>
      </p:sp>
      <p:sp>
        <p:nvSpPr>
          <p:cNvPr id="12" name="제목 1">
            <a:extLst>
              <a:ext uri="{FF2B5EF4-FFF2-40B4-BE49-F238E27FC236}">
                <a16:creationId xmlns:a16="http://schemas.microsoft.com/office/drawing/2014/main" id="{74FE9654-B4B3-D3CB-A573-81A6E6838002}"/>
              </a:ext>
            </a:extLst>
          </p:cNvPr>
          <p:cNvSpPr>
            <a:spLocks noGrp="1"/>
          </p:cNvSpPr>
          <p:nvPr>
            <p:ph type="title"/>
          </p:nvPr>
        </p:nvSpPr>
        <p:spPr>
          <a:xfrm>
            <a:off x="913794" y="139083"/>
            <a:ext cx="10740323" cy="766439"/>
          </a:xfrm>
        </p:spPr>
        <p:txBody>
          <a:bodyPr>
            <a:normAutofit/>
          </a:bodyPr>
          <a:lstStyle/>
          <a:p>
            <a:r>
              <a:rPr lang="en-US" altLang="ko-KR" dirty="0"/>
              <a:t>mage</a:t>
            </a:r>
            <a:r>
              <a:rPr lang="ko-KR" altLang="en-US" dirty="0"/>
              <a:t> </a:t>
            </a:r>
            <a:r>
              <a:rPr lang="en-US" altLang="ko-KR" dirty="0"/>
              <a:t>Workflow (block/pipeline)</a:t>
            </a:r>
            <a:endParaRPr lang="ko-KR" altLang="en-US" dirty="0"/>
          </a:p>
        </p:txBody>
      </p:sp>
      <p:pic>
        <p:nvPicPr>
          <p:cNvPr id="1026" name="Picture 2" descr="What Is ETL Used For? | IncWorx Consulting">
            <a:extLst>
              <a:ext uri="{FF2B5EF4-FFF2-40B4-BE49-F238E27FC236}">
                <a16:creationId xmlns:a16="http://schemas.microsoft.com/office/drawing/2014/main" id="{4B8B9D34-0EA4-AA0D-E180-7DAFADC04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9075" y="1057575"/>
            <a:ext cx="7335520" cy="45847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55F58E8-DE94-3A9F-36F6-C12628BC89DA}"/>
              </a:ext>
            </a:extLst>
          </p:cNvPr>
          <p:cNvSpPr txBox="1"/>
          <p:nvPr/>
        </p:nvSpPr>
        <p:spPr>
          <a:xfrm>
            <a:off x="537883" y="2248654"/>
            <a:ext cx="2261192" cy="400110"/>
          </a:xfrm>
          <a:prstGeom prst="rect">
            <a:avLst/>
          </a:prstGeom>
          <a:noFill/>
        </p:spPr>
        <p:txBody>
          <a:bodyPr wrap="square">
            <a:spAutoFit/>
          </a:bodyPr>
          <a:lstStyle/>
          <a:p>
            <a:r>
              <a:rPr lang="en-US" altLang="ko-KR" sz="2000" b="1" dirty="0">
                <a:latin typeface="Aptos" panose="020B0004020202020204" pitchFamily="34" charset="0"/>
              </a:rPr>
              <a:t>The ETL Pipeline</a:t>
            </a:r>
            <a:endParaRPr lang="ko-KR" altLang="en-US" sz="2000" b="1" dirty="0">
              <a:latin typeface="Aptos" panose="020B0004020202020204" pitchFamily="34" charset="0"/>
            </a:endParaRPr>
          </a:p>
        </p:txBody>
      </p:sp>
      <p:sp>
        <p:nvSpPr>
          <p:cNvPr id="6" name="TextBox 5">
            <a:extLst>
              <a:ext uri="{FF2B5EF4-FFF2-40B4-BE49-F238E27FC236}">
                <a16:creationId xmlns:a16="http://schemas.microsoft.com/office/drawing/2014/main" id="{4C7FF6FA-9663-CCB1-B845-E85BD58A3BBC}"/>
              </a:ext>
            </a:extLst>
          </p:cNvPr>
          <p:cNvSpPr txBox="1"/>
          <p:nvPr/>
        </p:nvSpPr>
        <p:spPr>
          <a:xfrm>
            <a:off x="537883" y="3480624"/>
            <a:ext cx="2261192" cy="1231106"/>
          </a:xfrm>
          <a:prstGeom prst="rect">
            <a:avLst/>
          </a:prstGeom>
          <a:noFill/>
        </p:spPr>
        <p:txBody>
          <a:bodyPr wrap="square">
            <a:spAutoFit/>
          </a:bodyPr>
          <a:lstStyle/>
          <a:p>
            <a:r>
              <a:rPr lang="en-US" altLang="ko-KR" sz="2000" b="1" dirty="0">
                <a:latin typeface="Aptos" panose="020B0004020202020204" pitchFamily="34" charset="0"/>
              </a:rPr>
              <a:t>Workflow</a:t>
            </a:r>
          </a:p>
          <a:p>
            <a:pPr marL="285750" indent="-285750">
              <a:buFont typeface="Wingdings" panose="05000000000000000000" pitchFamily="2" charset="2"/>
              <a:buChar char="§"/>
            </a:pPr>
            <a:r>
              <a:rPr lang="en-US" altLang="ko-KR" b="1" dirty="0">
                <a:latin typeface="Aptos" panose="020B0004020202020204" pitchFamily="34" charset="0"/>
              </a:rPr>
              <a:t>Extract block</a:t>
            </a:r>
          </a:p>
          <a:p>
            <a:pPr marL="285750" indent="-285750">
              <a:buFont typeface="Wingdings" panose="05000000000000000000" pitchFamily="2" charset="2"/>
              <a:buChar char="§"/>
            </a:pPr>
            <a:r>
              <a:rPr lang="en-US" altLang="ko-KR" b="1" dirty="0">
                <a:latin typeface="Aptos" panose="020B0004020202020204" pitchFamily="34" charset="0"/>
              </a:rPr>
              <a:t>Transform block</a:t>
            </a:r>
          </a:p>
          <a:p>
            <a:pPr marL="285750" indent="-285750">
              <a:buFont typeface="Wingdings" panose="05000000000000000000" pitchFamily="2" charset="2"/>
              <a:buChar char="§"/>
            </a:pPr>
            <a:r>
              <a:rPr lang="en-US" altLang="ko-KR" b="1" dirty="0">
                <a:latin typeface="Aptos" panose="020B0004020202020204" pitchFamily="34" charset="0"/>
              </a:rPr>
              <a:t>Load block</a:t>
            </a:r>
          </a:p>
        </p:txBody>
      </p:sp>
    </p:spTree>
    <p:extLst>
      <p:ext uri="{BB962C8B-B14F-4D97-AF65-F5344CB8AC3E}">
        <p14:creationId xmlns:p14="http://schemas.microsoft.com/office/powerpoint/2010/main" val="52612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29</a:t>
            </a:fld>
            <a:endParaRPr lang="en-US" dirty="0"/>
          </a:p>
        </p:txBody>
      </p:sp>
      <p:sp>
        <p:nvSpPr>
          <p:cNvPr id="12" name="제목 1">
            <a:extLst>
              <a:ext uri="{FF2B5EF4-FFF2-40B4-BE49-F238E27FC236}">
                <a16:creationId xmlns:a16="http://schemas.microsoft.com/office/drawing/2014/main" id="{74FE9654-B4B3-D3CB-A573-81A6E6838002}"/>
              </a:ext>
            </a:extLst>
          </p:cNvPr>
          <p:cNvSpPr>
            <a:spLocks noGrp="1"/>
          </p:cNvSpPr>
          <p:nvPr>
            <p:ph type="title"/>
          </p:nvPr>
        </p:nvSpPr>
        <p:spPr>
          <a:xfrm>
            <a:off x="913794" y="139083"/>
            <a:ext cx="10740323" cy="766439"/>
          </a:xfrm>
        </p:spPr>
        <p:txBody>
          <a:bodyPr>
            <a:normAutofit/>
          </a:bodyPr>
          <a:lstStyle/>
          <a:p>
            <a:r>
              <a:rPr lang="en-US" altLang="ko-KR" dirty="0"/>
              <a:t>mage</a:t>
            </a:r>
            <a:r>
              <a:rPr lang="ko-KR" altLang="en-US" dirty="0"/>
              <a:t> </a:t>
            </a:r>
            <a:r>
              <a:rPr lang="en-US" altLang="ko-KR" dirty="0"/>
              <a:t>Workflow</a:t>
            </a:r>
            <a:endParaRPr lang="ko-KR" altLang="en-US" dirty="0"/>
          </a:p>
        </p:txBody>
      </p:sp>
      <p:sp>
        <p:nvSpPr>
          <p:cNvPr id="4" name="TextBox 3">
            <a:extLst>
              <a:ext uri="{FF2B5EF4-FFF2-40B4-BE49-F238E27FC236}">
                <a16:creationId xmlns:a16="http://schemas.microsoft.com/office/drawing/2014/main" id="{2A96377E-1F91-7554-A327-A1F6B176B830}"/>
              </a:ext>
            </a:extLst>
          </p:cNvPr>
          <p:cNvSpPr txBox="1"/>
          <p:nvPr/>
        </p:nvSpPr>
        <p:spPr>
          <a:xfrm>
            <a:off x="514113" y="1407785"/>
            <a:ext cx="11163774" cy="3820533"/>
          </a:xfrm>
          <a:prstGeom prst="rect">
            <a:avLst/>
          </a:prstGeom>
          <a:noFill/>
        </p:spPr>
        <p:txBody>
          <a:bodyPr wrap="square">
            <a:spAutoFit/>
          </a:bodyPr>
          <a:lstStyle/>
          <a:p>
            <a:pPr marL="285750" indent="-285750" algn="l">
              <a:lnSpc>
                <a:spcPct val="150000"/>
              </a:lnSpc>
              <a:buFont typeface="Wingdings" panose="05000000000000000000" pitchFamily="2" charset="2"/>
              <a:buChar char="v"/>
            </a:pPr>
            <a:r>
              <a:rPr lang="en-US" altLang="ko-KR"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The typical workflow in Mage.AI involves the following steps:</a:t>
            </a:r>
          </a:p>
          <a:p>
            <a:pPr marL="285750" indent="-285750" algn="l">
              <a:lnSpc>
                <a:spcPct val="150000"/>
              </a:lnSpc>
              <a:buFont typeface="Wingdings" panose="05000000000000000000" pitchFamily="2" charset="2"/>
              <a:buChar char="v"/>
            </a:pPr>
            <a:endParaRPr lang="en-US" altLang="ko-KR"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endParaRPr>
          </a:p>
          <a:p>
            <a:pPr marL="400050" indent="-400050" algn="l">
              <a:lnSpc>
                <a:spcPct val="150000"/>
              </a:lnSpc>
              <a:buFont typeface="+mj-lt"/>
              <a:buAutoNum type="romanUcPeriod"/>
            </a:pPr>
            <a:r>
              <a:rPr lang="en-US" altLang="ko-KR" sz="16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Data Extraction: </a:t>
            </a: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The first block in the pipeline extracts data from the specified sources.</a:t>
            </a:r>
          </a:p>
          <a:p>
            <a:pPr marL="400050" indent="-400050" algn="l">
              <a:lnSpc>
                <a:spcPct val="150000"/>
              </a:lnSpc>
              <a:buFont typeface="+mj-lt"/>
              <a:buAutoNum type="romanUcPeriod"/>
            </a:pPr>
            <a:r>
              <a:rPr lang="en-US" altLang="ko-KR" sz="16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Data Transformation:</a:t>
            </a: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 The extracted data is then passed through one or more transformation blocks, where it is cleaned and transformed into the desired format. This is where machine learning can be used to suggest transformations.</a:t>
            </a:r>
          </a:p>
          <a:p>
            <a:pPr marL="400050" indent="-400050" algn="l">
              <a:lnSpc>
                <a:spcPct val="150000"/>
              </a:lnSpc>
              <a:buFont typeface="+mj-lt"/>
              <a:buAutoNum type="romanUcPeriod"/>
            </a:pPr>
            <a:r>
              <a:rPr lang="en-US" altLang="ko-KR" sz="16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Data Loading: </a:t>
            </a: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After the data has been transformed, loading blocks are used to load the data into a target system for storage or further analysis.</a:t>
            </a:r>
          </a:p>
          <a:p>
            <a:pPr marL="400050" indent="-400050" algn="l">
              <a:lnSpc>
                <a:spcPct val="150000"/>
              </a:lnSpc>
              <a:buFont typeface="+mj-lt"/>
              <a:buAutoNum type="romanUcPeriod"/>
            </a:pP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Monitoring and Management: The user can monitor the pipeline's progress and manage it through the UI.</a:t>
            </a:r>
          </a:p>
          <a:p>
            <a:pPr marL="400050" indent="-400050" algn="l">
              <a:lnSpc>
                <a:spcPct val="150000"/>
              </a:lnSpc>
              <a:buFont typeface="+mj-lt"/>
              <a:buAutoNum type="romanUcPeriod"/>
            </a:pPr>
            <a:endPar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endParaRPr>
          </a:p>
        </p:txBody>
      </p:sp>
    </p:spTree>
    <p:extLst>
      <p:ext uri="{BB962C8B-B14F-4D97-AF65-F5344CB8AC3E}">
        <p14:creationId xmlns:p14="http://schemas.microsoft.com/office/powerpoint/2010/main" val="1804733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개발환경 </a:t>
            </a:r>
          </a:p>
        </p:txBody>
      </p:sp>
      <p:sp>
        <p:nvSpPr>
          <p:cNvPr id="3" name="내용 개체 틀 2"/>
          <p:cNvSpPr>
            <a:spLocks noGrp="1"/>
          </p:cNvSpPr>
          <p:nvPr>
            <p:ph idx="1"/>
          </p:nvPr>
        </p:nvSpPr>
        <p:spPr>
          <a:xfrm>
            <a:off x="913795" y="1127464"/>
            <a:ext cx="10353762" cy="5040254"/>
          </a:xfrm>
        </p:spPr>
        <p:txBody>
          <a:bodyPr>
            <a:normAutofit/>
          </a:bodyPr>
          <a:lstStyle/>
          <a:p>
            <a:pPr>
              <a:lnSpc>
                <a:spcPct val="200000"/>
              </a:lnSpc>
            </a:pPr>
            <a:r>
              <a:rPr lang="en-US" altLang="ko-KR" dirty="0"/>
              <a:t>Python download</a:t>
            </a:r>
          </a:p>
          <a:p>
            <a:pPr>
              <a:lnSpc>
                <a:spcPct val="200000"/>
              </a:lnSpc>
            </a:pPr>
            <a:r>
              <a:rPr lang="en-US" altLang="ko-KR" dirty="0"/>
              <a:t>VS Code download </a:t>
            </a:r>
          </a:p>
          <a:p>
            <a:pPr>
              <a:lnSpc>
                <a:spcPct val="200000"/>
              </a:lnSpc>
            </a:pPr>
            <a:r>
              <a:rPr lang="en-US" altLang="ko-KR"/>
              <a:t>activate </a:t>
            </a:r>
            <a:r>
              <a:rPr lang="en-US" altLang="ko-KR" dirty="0"/>
              <a:t>Virtual Environment</a:t>
            </a:r>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441176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30</a:t>
            </a:fld>
            <a:endParaRPr lang="en-US" dirty="0"/>
          </a:p>
        </p:txBody>
      </p:sp>
      <p:sp>
        <p:nvSpPr>
          <p:cNvPr id="12" name="제목 1">
            <a:extLst>
              <a:ext uri="{FF2B5EF4-FFF2-40B4-BE49-F238E27FC236}">
                <a16:creationId xmlns:a16="http://schemas.microsoft.com/office/drawing/2014/main" id="{74FE9654-B4B3-D3CB-A573-81A6E6838002}"/>
              </a:ext>
            </a:extLst>
          </p:cNvPr>
          <p:cNvSpPr>
            <a:spLocks noGrp="1"/>
          </p:cNvSpPr>
          <p:nvPr>
            <p:ph type="title"/>
          </p:nvPr>
        </p:nvSpPr>
        <p:spPr>
          <a:xfrm>
            <a:off x="913794" y="139083"/>
            <a:ext cx="10740323" cy="766439"/>
          </a:xfrm>
        </p:spPr>
        <p:txBody>
          <a:bodyPr>
            <a:normAutofit/>
          </a:bodyPr>
          <a:lstStyle/>
          <a:p>
            <a:r>
              <a:rPr lang="en-US" altLang="ko-KR" dirty="0"/>
              <a:t>mage</a:t>
            </a:r>
            <a:r>
              <a:rPr lang="ko-KR" altLang="en-US" dirty="0"/>
              <a:t> </a:t>
            </a:r>
            <a:r>
              <a:rPr lang="en-US" altLang="ko-KR" dirty="0"/>
              <a:t>Workflow</a:t>
            </a:r>
            <a:endParaRPr lang="ko-KR" altLang="en-US" dirty="0"/>
          </a:p>
        </p:txBody>
      </p:sp>
      <p:pic>
        <p:nvPicPr>
          <p:cNvPr id="5" name="그림 4">
            <a:extLst>
              <a:ext uri="{FF2B5EF4-FFF2-40B4-BE49-F238E27FC236}">
                <a16:creationId xmlns:a16="http://schemas.microsoft.com/office/drawing/2014/main" id="{A6F60C23-610D-FEB7-8185-8001953033F4}"/>
              </a:ext>
            </a:extLst>
          </p:cNvPr>
          <p:cNvPicPr>
            <a:picLocks noChangeAspect="1"/>
          </p:cNvPicPr>
          <p:nvPr/>
        </p:nvPicPr>
        <p:blipFill>
          <a:blip r:embed="rId3"/>
          <a:stretch>
            <a:fillRect/>
          </a:stretch>
        </p:blipFill>
        <p:spPr>
          <a:xfrm>
            <a:off x="571172" y="2187837"/>
            <a:ext cx="3198187" cy="4366266"/>
          </a:xfrm>
          <a:prstGeom prst="rect">
            <a:avLst/>
          </a:prstGeom>
        </p:spPr>
      </p:pic>
      <p:pic>
        <p:nvPicPr>
          <p:cNvPr id="7" name="그림 6">
            <a:extLst>
              <a:ext uri="{FF2B5EF4-FFF2-40B4-BE49-F238E27FC236}">
                <a16:creationId xmlns:a16="http://schemas.microsoft.com/office/drawing/2014/main" id="{83D94D0E-5645-2174-33F7-7390835EBB42}"/>
              </a:ext>
            </a:extLst>
          </p:cNvPr>
          <p:cNvPicPr>
            <a:picLocks noChangeAspect="1"/>
          </p:cNvPicPr>
          <p:nvPr/>
        </p:nvPicPr>
        <p:blipFill>
          <a:blip r:embed="rId4"/>
          <a:stretch>
            <a:fillRect/>
          </a:stretch>
        </p:blipFill>
        <p:spPr>
          <a:xfrm>
            <a:off x="3087007" y="2497110"/>
            <a:ext cx="8668113" cy="3721713"/>
          </a:xfrm>
          <a:prstGeom prst="rect">
            <a:avLst/>
          </a:prstGeom>
        </p:spPr>
      </p:pic>
      <p:sp>
        <p:nvSpPr>
          <p:cNvPr id="9" name="TextBox 8">
            <a:extLst>
              <a:ext uri="{FF2B5EF4-FFF2-40B4-BE49-F238E27FC236}">
                <a16:creationId xmlns:a16="http://schemas.microsoft.com/office/drawing/2014/main" id="{C9DB0F0B-6661-6EFC-E4CE-EDD4941DE660}"/>
              </a:ext>
            </a:extLst>
          </p:cNvPr>
          <p:cNvSpPr txBox="1"/>
          <p:nvPr/>
        </p:nvSpPr>
        <p:spPr>
          <a:xfrm>
            <a:off x="738398" y="842820"/>
            <a:ext cx="10203922" cy="1203150"/>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altLang="ko-KR" sz="1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pipeline</a:t>
            </a:r>
            <a:r>
              <a:rPr lang="ko-KR" altLang="en-US" sz="1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에 </a:t>
            </a:r>
            <a:r>
              <a:rPr lang="en-US" altLang="ko-KR" sz="1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3</a:t>
            </a:r>
            <a:r>
              <a:rPr lang="ko-KR" altLang="en-US" sz="1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개의 </a:t>
            </a:r>
            <a:r>
              <a:rPr lang="en-US" altLang="ko-KR" sz="1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blocks</a:t>
            </a:r>
            <a:r>
              <a:rPr lang="ko-KR"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의 </a:t>
            </a:r>
            <a:r>
              <a:rPr lang="en-US" altLang="ko-KR"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workflow</a:t>
            </a:r>
            <a:r>
              <a:rPr lang="ko-KR"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로 구성하는 파일은 </a:t>
            </a:r>
            <a:r>
              <a:rPr lang="en-US" altLang="ko-KR"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metadata.yaml</a:t>
            </a:r>
            <a:r>
              <a:rPr lang="en-US" altLang="ko-KR"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 </a:t>
            </a:r>
            <a:r>
              <a:rPr lang="ko-KR"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파일로</a:t>
            </a:r>
            <a:r>
              <a:rPr lang="en-US" altLang="ko-KR"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 </a:t>
            </a:r>
            <a:r>
              <a:rPr lang="ko-KR"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작동</a:t>
            </a:r>
            <a:endParaRPr lang="en-US" altLang="ko-KR" sz="1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endParaRPr>
          </a:p>
          <a:p>
            <a:pPr marL="742950" lvl="1" indent="-285750">
              <a:lnSpc>
                <a:spcPct val="150000"/>
              </a:lnSpc>
              <a:buFont typeface="Wingdings" panose="05000000000000000000" pitchFamily="2" charset="2"/>
              <a:buChar char="v"/>
            </a:pP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3 blocks(</a:t>
            </a:r>
            <a:r>
              <a:rPr lang="en-US" altLang="ko-KR"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data_loaders</a:t>
            </a: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/transformers/</a:t>
            </a:r>
            <a:r>
              <a:rPr lang="en-US" altLang="ko-KR"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data_loaders</a:t>
            </a: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a:t>
            </a:r>
          </a:p>
          <a:p>
            <a:pPr marL="742950" lvl="1" indent="-285750">
              <a:lnSpc>
                <a:spcPct val="150000"/>
              </a:lnSpc>
              <a:buFont typeface="Wingdings" panose="05000000000000000000" pitchFamily="2" charset="2"/>
              <a:buChar char="v"/>
            </a:pP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titanic </a:t>
            </a:r>
            <a:r>
              <a:rPr lang="ko-KR"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예제 </a:t>
            </a: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 </a:t>
            </a:r>
            <a:r>
              <a:rPr lang="en-US" altLang="ko-KR"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load_titanic</a:t>
            </a: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a:t>
            </a:r>
            <a:r>
              <a:rPr lang="ko-KR"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 </a:t>
            </a:r>
            <a:r>
              <a:rPr lang="en-US" altLang="ko-KR"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fill_in_missing_values</a:t>
            </a: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a:t>
            </a:r>
            <a:r>
              <a:rPr lang="ko-KR"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 </a:t>
            </a:r>
            <a:r>
              <a:rPr lang="en-US" altLang="ko-KR"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export_titanic_clean</a:t>
            </a: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 </a:t>
            </a:r>
            <a:r>
              <a:rPr lang="ko-KR" alt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파이썬코드</a:t>
            </a:r>
            <a:endParaRPr lang="ko-KR" altLang="en-US" sz="1600" dirty="0"/>
          </a:p>
        </p:txBody>
      </p:sp>
    </p:spTree>
    <p:extLst>
      <p:ext uri="{BB962C8B-B14F-4D97-AF65-F5344CB8AC3E}">
        <p14:creationId xmlns:p14="http://schemas.microsoft.com/office/powerpoint/2010/main" val="147199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31</a:t>
            </a:fld>
            <a:endParaRPr lang="en-US" dirty="0"/>
          </a:p>
        </p:txBody>
      </p:sp>
      <p:sp>
        <p:nvSpPr>
          <p:cNvPr id="4" name="TextBox 3">
            <a:extLst>
              <a:ext uri="{FF2B5EF4-FFF2-40B4-BE49-F238E27FC236}">
                <a16:creationId xmlns:a16="http://schemas.microsoft.com/office/drawing/2014/main" id="{446A525A-FA98-88ED-9924-0CD5A09A2D56}"/>
              </a:ext>
            </a:extLst>
          </p:cNvPr>
          <p:cNvSpPr txBox="1"/>
          <p:nvPr/>
        </p:nvSpPr>
        <p:spPr>
          <a:xfrm>
            <a:off x="568363" y="403950"/>
            <a:ext cx="3612777" cy="6093976"/>
          </a:xfrm>
          <a:prstGeom prst="rect">
            <a:avLst/>
          </a:prstGeom>
          <a:solidFill>
            <a:schemeClr val="accent6">
              <a:lumMod val="20000"/>
              <a:lumOff val="80000"/>
            </a:schemeClr>
          </a:solidFill>
        </p:spPr>
        <p:txBody>
          <a:bodyPr wrap="square">
            <a:spAutoFit/>
          </a:bodyPr>
          <a:lstStyle/>
          <a:p>
            <a:r>
              <a:rPr lang="en-US" altLang="ko-KR" sz="1300" b="0" dirty="0">
                <a:solidFill>
                  <a:srgbClr val="800000"/>
                </a:solidFill>
                <a:effectLst/>
                <a:latin typeface="Agency FB" panose="020B0503020202020204" pitchFamily="34" charset="0"/>
                <a:cs typeface="Arial" panose="020B0604020202020204" pitchFamily="34" charset="0"/>
              </a:rPr>
              <a:t>blocks</a:t>
            </a:r>
            <a:r>
              <a:rPr lang="en-US" altLang="ko-KR" sz="1300" b="0" dirty="0">
                <a:solidFill>
                  <a:srgbClr val="000000"/>
                </a:solidFill>
                <a:effectLst/>
                <a:latin typeface="Agency FB" panose="020B0503020202020204" pitchFamily="34" charset="0"/>
                <a:cs typeface="Arial" panose="020B0604020202020204" pitchFamily="34" charset="0"/>
              </a:rPr>
              <a:t>:</a:t>
            </a: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all_upstream_blocks_executed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0000FF"/>
                </a:solidFill>
                <a:effectLst/>
                <a:latin typeface="Agency FB" panose="020B0503020202020204" pitchFamily="34" charset="0"/>
                <a:cs typeface="Arial" panose="020B0604020202020204" pitchFamily="34" charset="0"/>
              </a:rPr>
              <a:t>true</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downstream_blocks</a:t>
            </a:r>
            <a:r>
              <a:rPr lang="en-US" altLang="ko-KR" sz="1300" b="0" dirty="0">
                <a:solidFill>
                  <a:srgbClr val="000000"/>
                </a:solidFill>
                <a:effectLst/>
                <a:latin typeface="Agency FB" panose="020B0503020202020204" pitchFamily="34" charset="0"/>
                <a:cs typeface="Arial" panose="020B0604020202020204" pitchFamily="34" charset="0"/>
              </a:rPr>
              <a:t>:</a:t>
            </a:r>
          </a:p>
          <a:p>
            <a:r>
              <a:rPr lang="en-US" altLang="ko-KR" sz="1300" b="0" dirty="0">
                <a:solidFill>
                  <a:srgbClr val="000000"/>
                </a:solidFill>
                <a:effectLst/>
                <a:latin typeface="Agency FB" panose="020B0503020202020204" pitchFamily="34" charset="0"/>
                <a:cs typeface="Arial" panose="020B0604020202020204" pitchFamily="34" charset="0"/>
              </a:rPr>
              <a:t>  - </a:t>
            </a:r>
            <a:r>
              <a:rPr lang="en-US" altLang="ko-KR" sz="1300" b="0" dirty="0" err="1">
                <a:solidFill>
                  <a:srgbClr val="0000FF"/>
                </a:solidFill>
                <a:effectLst/>
                <a:latin typeface="Agency FB" panose="020B0503020202020204" pitchFamily="34" charset="0"/>
                <a:cs typeface="Arial" panose="020B0604020202020204" pitchFamily="34" charset="0"/>
              </a:rPr>
              <a:t>fill_in_missing_values</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name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load_titanic</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status</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not_executed</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type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data_loader</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upstream_blocks</a:t>
            </a:r>
            <a:r>
              <a:rPr lang="en-US" altLang="ko-KR" sz="1300" b="0" dirty="0">
                <a:solidFill>
                  <a:srgbClr val="000000"/>
                </a:solidFill>
                <a:effectLst/>
                <a:latin typeface="Agency FB" panose="020B0503020202020204" pitchFamily="34" charset="0"/>
                <a:cs typeface="Arial" panose="020B0604020202020204" pitchFamily="34" charset="0"/>
              </a:rPr>
              <a:t>: []</a:t>
            </a: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uuid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load_titanic</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all_upstream_blocks_executed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0000FF"/>
                </a:solidFill>
                <a:effectLst/>
                <a:latin typeface="Agency FB" panose="020B0503020202020204" pitchFamily="34" charset="0"/>
                <a:cs typeface="Arial" panose="020B0604020202020204" pitchFamily="34" charset="0"/>
              </a:rPr>
              <a:t>true</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downstream_blocks</a:t>
            </a:r>
            <a:r>
              <a:rPr lang="en-US" altLang="ko-KR" sz="1300" b="0" dirty="0">
                <a:solidFill>
                  <a:srgbClr val="000000"/>
                </a:solidFill>
                <a:effectLst/>
                <a:latin typeface="Agency FB" panose="020B0503020202020204" pitchFamily="34" charset="0"/>
                <a:cs typeface="Arial" panose="020B0604020202020204" pitchFamily="34" charset="0"/>
              </a:rPr>
              <a:t>:</a:t>
            </a:r>
          </a:p>
          <a:p>
            <a:r>
              <a:rPr lang="en-US" altLang="ko-KR" sz="1300" b="0" dirty="0">
                <a:solidFill>
                  <a:srgbClr val="000000"/>
                </a:solidFill>
                <a:effectLst/>
                <a:latin typeface="Agency FB" panose="020B0503020202020204" pitchFamily="34" charset="0"/>
                <a:cs typeface="Arial" panose="020B0604020202020204" pitchFamily="34" charset="0"/>
              </a:rPr>
              <a:t>  - </a:t>
            </a:r>
            <a:r>
              <a:rPr lang="en-US" altLang="ko-KR" sz="1300" b="0" dirty="0" err="1">
                <a:solidFill>
                  <a:srgbClr val="0000FF"/>
                </a:solidFill>
                <a:effectLst/>
                <a:latin typeface="Agency FB" panose="020B0503020202020204" pitchFamily="34" charset="0"/>
                <a:cs typeface="Arial" panose="020B0604020202020204" pitchFamily="34" charset="0"/>
              </a:rPr>
              <a:t>export_titanic_clean</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name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fill_in_missing_values</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status</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not_executed</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type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0000FF"/>
                </a:solidFill>
                <a:effectLst/>
                <a:latin typeface="Agency FB" panose="020B0503020202020204" pitchFamily="34" charset="0"/>
                <a:cs typeface="Arial" panose="020B0604020202020204" pitchFamily="34" charset="0"/>
              </a:rPr>
              <a:t>transformer</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upstream_blocks</a:t>
            </a:r>
            <a:r>
              <a:rPr lang="en-US" altLang="ko-KR" sz="1300" b="0" dirty="0">
                <a:solidFill>
                  <a:srgbClr val="000000"/>
                </a:solidFill>
                <a:effectLst/>
                <a:latin typeface="Agency FB" panose="020B0503020202020204" pitchFamily="34" charset="0"/>
                <a:cs typeface="Arial" panose="020B0604020202020204" pitchFamily="34" charset="0"/>
              </a:rPr>
              <a:t>:</a:t>
            </a:r>
          </a:p>
          <a:p>
            <a:r>
              <a:rPr lang="en-US" altLang="ko-KR" sz="1300" b="0" dirty="0">
                <a:solidFill>
                  <a:srgbClr val="000000"/>
                </a:solidFill>
                <a:effectLst/>
                <a:latin typeface="Agency FB" panose="020B0503020202020204" pitchFamily="34" charset="0"/>
                <a:cs typeface="Arial" panose="020B0604020202020204" pitchFamily="34" charset="0"/>
              </a:rPr>
              <a:t>  - </a:t>
            </a:r>
            <a:r>
              <a:rPr lang="en-US" altLang="ko-KR" sz="1300" b="0" dirty="0" err="1">
                <a:solidFill>
                  <a:srgbClr val="0000FF"/>
                </a:solidFill>
                <a:effectLst/>
                <a:latin typeface="Agency FB" panose="020B0503020202020204" pitchFamily="34" charset="0"/>
                <a:cs typeface="Arial" panose="020B0604020202020204" pitchFamily="34" charset="0"/>
              </a:rPr>
              <a:t>load_titanic</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uuid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fill_in_missing_values</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all_upstream_blocks_executed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0000FF"/>
                </a:solidFill>
                <a:effectLst/>
                <a:latin typeface="Agency FB" panose="020B0503020202020204" pitchFamily="34" charset="0"/>
                <a:cs typeface="Arial" panose="020B0604020202020204" pitchFamily="34" charset="0"/>
              </a:rPr>
              <a:t>true</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downstream_blocks</a:t>
            </a:r>
            <a:r>
              <a:rPr lang="en-US" altLang="ko-KR" sz="1300" b="0" dirty="0">
                <a:solidFill>
                  <a:srgbClr val="000000"/>
                </a:solidFill>
                <a:effectLst/>
                <a:latin typeface="Agency FB" panose="020B0503020202020204" pitchFamily="34" charset="0"/>
                <a:cs typeface="Arial" panose="020B0604020202020204" pitchFamily="34" charset="0"/>
              </a:rPr>
              <a:t>: []</a:t>
            </a: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name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export_titanic_clean</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status</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not_executed</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type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data_exporter</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upstream_blocks</a:t>
            </a:r>
            <a:r>
              <a:rPr lang="en-US" altLang="ko-KR" sz="1300" b="0" dirty="0">
                <a:solidFill>
                  <a:srgbClr val="000000"/>
                </a:solidFill>
                <a:effectLst/>
                <a:latin typeface="Agency FB" panose="020B0503020202020204" pitchFamily="34" charset="0"/>
                <a:cs typeface="Arial" panose="020B0604020202020204" pitchFamily="34" charset="0"/>
              </a:rPr>
              <a:t>:</a:t>
            </a:r>
          </a:p>
          <a:p>
            <a:r>
              <a:rPr lang="en-US" altLang="ko-KR" sz="1300" b="0" dirty="0">
                <a:solidFill>
                  <a:srgbClr val="000000"/>
                </a:solidFill>
                <a:effectLst/>
                <a:latin typeface="Agency FB" panose="020B0503020202020204" pitchFamily="34" charset="0"/>
                <a:cs typeface="Arial" panose="020B0604020202020204" pitchFamily="34" charset="0"/>
              </a:rPr>
              <a:t>  - </a:t>
            </a:r>
            <a:r>
              <a:rPr lang="en-US" altLang="ko-KR" sz="1300" b="0" dirty="0" err="1">
                <a:solidFill>
                  <a:srgbClr val="0000FF"/>
                </a:solidFill>
                <a:effectLst/>
                <a:latin typeface="Agency FB" panose="020B0503020202020204" pitchFamily="34" charset="0"/>
                <a:cs typeface="Arial" panose="020B0604020202020204" pitchFamily="34" charset="0"/>
              </a:rPr>
              <a:t>fill_in_missing_values</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uuid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export_titanic_clean</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800000"/>
                </a:solidFill>
                <a:effectLst/>
                <a:latin typeface="Agency FB" panose="020B0503020202020204" pitchFamily="34" charset="0"/>
                <a:cs typeface="Arial" panose="020B0604020202020204" pitchFamily="34" charset="0"/>
              </a:rPr>
              <a:t>name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example_pipeline</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800000"/>
                </a:solidFill>
                <a:effectLst/>
                <a:latin typeface="Agency FB" panose="020B0503020202020204" pitchFamily="34" charset="0"/>
                <a:cs typeface="Arial" panose="020B0604020202020204" pitchFamily="34" charset="0"/>
              </a:rPr>
              <a:t>type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0000FF"/>
                </a:solidFill>
                <a:effectLst/>
                <a:latin typeface="Agency FB" panose="020B0503020202020204" pitchFamily="34" charset="0"/>
                <a:cs typeface="Arial" panose="020B0604020202020204" pitchFamily="34" charset="0"/>
              </a:rPr>
              <a:t>python</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err="1">
                <a:solidFill>
                  <a:srgbClr val="800000"/>
                </a:solidFill>
                <a:effectLst/>
                <a:latin typeface="Agency FB" panose="020B0503020202020204" pitchFamily="34" charset="0"/>
                <a:cs typeface="Arial" panose="020B0604020202020204" pitchFamily="34" charset="0"/>
              </a:rPr>
              <a:t>uuid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example_pipeline</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800000"/>
                </a:solidFill>
                <a:effectLst/>
                <a:latin typeface="Agency FB" panose="020B0503020202020204" pitchFamily="34" charset="0"/>
                <a:cs typeface="Arial" panose="020B0604020202020204" pitchFamily="34" charset="0"/>
              </a:rPr>
              <a:t>widgets</a:t>
            </a:r>
            <a:r>
              <a:rPr lang="en-US" altLang="ko-KR" sz="1300" b="0" dirty="0">
                <a:solidFill>
                  <a:srgbClr val="000000"/>
                </a:solidFill>
                <a:effectLst/>
                <a:latin typeface="Agency FB" panose="020B0503020202020204" pitchFamily="34" charset="0"/>
                <a:cs typeface="Arial" panose="020B0604020202020204" pitchFamily="34" charset="0"/>
              </a:rPr>
              <a:t>: []</a:t>
            </a:r>
          </a:p>
        </p:txBody>
      </p:sp>
      <p:pic>
        <p:nvPicPr>
          <p:cNvPr id="8" name="그림 7">
            <a:extLst>
              <a:ext uri="{FF2B5EF4-FFF2-40B4-BE49-F238E27FC236}">
                <a16:creationId xmlns:a16="http://schemas.microsoft.com/office/drawing/2014/main" id="{BEBBB941-E2D0-6903-2939-79D5884C2DED}"/>
              </a:ext>
            </a:extLst>
          </p:cNvPr>
          <p:cNvPicPr>
            <a:picLocks noChangeAspect="1"/>
          </p:cNvPicPr>
          <p:nvPr/>
        </p:nvPicPr>
        <p:blipFill>
          <a:blip r:embed="rId3"/>
          <a:stretch>
            <a:fillRect/>
          </a:stretch>
        </p:blipFill>
        <p:spPr>
          <a:xfrm>
            <a:off x="4838241" y="1714039"/>
            <a:ext cx="5299859" cy="4413503"/>
          </a:xfrm>
          <a:prstGeom prst="rect">
            <a:avLst/>
          </a:prstGeom>
        </p:spPr>
      </p:pic>
      <p:sp>
        <p:nvSpPr>
          <p:cNvPr id="9" name="직사각형 8">
            <a:extLst>
              <a:ext uri="{FF2B5EF4-FFF2-40B4-BE49-F238E27FC236}">
                <a16:creationId xmlns:a16="http://schemas.microsoft.com/office/drawing/2014/main" id="{11B95AA2-F85B-EFD2-284F-3726614D249F}"/>
              </a:ext>
            </a:extLst>
          </p:cNvPr>
          <p:cNvSpPr/>
          <p:nvPr/>
        </p:nvSpPr>
        <p:spPr>
          <a:xfrm>
            <a:off x="460786" y="1052033"/>
            <a:ext cx="3845859" cy="1171214"/>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직사각형 9">
            <a:extLst>
              <a:ext uri="{FF2B5EF4-FFF2-40B4-BE49-F238E27FC236}">
                <a16:creationId xmlns:a16="http://schemas.microsoft.com/office/drawing/2014/main" id="{6267B840-4C03-23E1-3B9B-DDE35B9E9409}"/>
              </a:ext>
            </a:extLst>
          </p:cNvPr>
          <p:cNvSpPr/>
          <p:nvPr/>
        </p:nvSpPr>
        <p:spPr>
          <a:xfrm>
            <a:off x="460786" y="2683608"/>
            <a:ext cx="3845859" cy="1339751"/>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직사각형 10">
            <a:extLst>
              <a:ext uri="{FF2B5EF4-FFF2-40B4-BE49-F238E27FC236}">
                <a16:creationId xmlns:a16="http://schemas.microsoft.com/office/drawing/2014/main" id="{C9CB7B2E-1D07-5FC6-ECCB-63EF6657AD47}"/>
              </a:ext>
            </a:extLst>
          </p:cNvPr>
          <p:cNvSpPr/>
          <p:nvPr/>
        </p:nvSpPr>
        <p:spPr>
          <a:xfrm>
            <a:off x="460786" y="4431726"/>
            <a:ext cx="3845859" cy="1171214"/>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제목 1">
            <a:extLst>
              <a:ext uri="{FF2B5EF4-FFF2-40B4-BE49-F238E27FC236}">
                <a16:creationId xmlns:a16="http://schemas.microsoft.com/office/drawing/2014/main" id="{74FE9654-B4B3-D3CB-A573-81A6E6838002}"/>
              </a:ext>
            </a:extLst>
          </p:cNvPr>
          <p:cNvSpPr>
            <a:spLocks noGrp="1"/>
          </p:cNvSpPr>
          <p:nvPr>
            <p:ph type="title"/>
          </p:nvPr>
        </p:nvSpPr>
        <p:spPr>
          <a:xfrm>
            <a:off x="913794" y="139083"/>
            <a:ext cx="10740323" cy="766439"/>
          </a:xfrm>
        </p:spPr>
        <p:txBody>
          <a:bodyPr>
            <a:normAutofit/>
          </a:bodyPr>
          <a:lstStyle/>
          <a:p>
            <a:r>
              <a:rPr lang="en-US" altLang="ko-KR" dirty="0" err="1"/>
              <a:t>matadata_yaml</a:t>
            </a:r>
            <a:r>
              <a:rPr lang="en-US" altLang="ko-KR" dirty="0"/>
              <a:t> </a:t>
            </a:r>
            <a:r>
              <a:rPr lang="ko-KR" altLang="en-US" dirty="0"/>
              <a:t>파일 </a:t>
            </a:r>
          </a:p>
        </p:txBody>
      </p:sp>
      <p:pic>
        <p:nvPicPr>
          <p:cNvPr id="6" name="그림 5">
            <a:extLst>
              <a:ext uri="{FF2B5EF4-FFF2-40B4-BE49-F238E27FC236}">
                <a16:creationId xmlns:a16="http://schemas.microsoft.com/office/drawing/2014/main" id="{B8A69DE1-3D4E-1DEC-D532-6A79D374F065}"/>
              </a:ext>
            </a:extLst>
          </p:cNvPr>
          <p:cNvPicPr>
            <a:picLocks noChangeAspect="1"/>
          </p:cNvPicPr>
          <p:nvPr/>
        </p:nvPicPr>
        <p:blipFill>
          <a:blip r:embed="rId4"/>
          <a:stretch>
            <a:fillRect/>
          </a:stretch>
        </p:blipFill>
        <p:spPr>
          <a:xfrm>
            <a:off x="9142292" y="1867454"/>
            <a:ext cx="2743438" cy="1486029"/>
          </a:xfrm>
          <a:prstGeom prst="rect">
            <a:avLst/>
          </a:prstGeom>
        </p:spPr>
      </p:pic>
    </p:spTree>
    <p:extLst>
      <p:ext uri="{BB962C8B-B14F-4D97-AF65-F5344CB8AC3E}">
        <p14:creationId xmlns:p14="http://schemas.microsoft.com/office/powerpoint/2010/main" val="3483865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32</a:t>
            </a:fld>
            <a:endParaRPr lang="en-US" dirty="0"/>
          </a:p>
        </p:txBody>
      </p:sp>
      <p:sp>
        <p:nvSpPr>
          <p:cNvPr id="4" name="TextBox 3">
            <a:extLst>
              <a:ext uri="{FF2B5EF4-FFF2-40B4-BE49-F238E27FC236}">
                <a16:creationId xmlns:a16="http://schemas.microsoft.com/office/drawing/2014/main" id="{446A525A-FA98-88ED-9924-0CD5A09A2D56}"/>
              </a:ext>
            </a:extLst>
          </p:cNvPr>
          <p:cNvSpPr txBox="1"/>
          <p:nvPr/>
        </p:nvSpPr>
        <p:spPr>
          <a:xfrm>
            <a:off x="1147483" y="403950"/>
            <a:ext cx="3612777" cy="6093976"/>
          </a:xfrm>
          <a:prstGeom prst="rect">
            <a:avLst/>
          </a:prstGeom>
          <a:solidFill>
            <a:schemeClr val="accent6">
              <a:lumMod val="20000"/>
              <a:lumOff val="80000"/>
            </a:schemeClr>
          </a:solidFill>
        </p:spPr>
        <p:txBody>
          <a:bodyPr wrap="square">
            <a:spAutoFit/>
          </a:bodyPr>
          <a:lstStyle/>
          <a:p>
            <a:r>
              <a:rPr lang="en-US" altLang="ko-KR" sz="1300" b="0" dirty="0">
                <a:solidFill>
                  <a:srgbClr val="800000"/>
                </a:solidFill>
                <a:effectLst/>
                <a:latin typeface="Agency FB" panose="020B0503020202020204" pitchFamily="34" charset="0"/>
                <a:cs typeface="Arial" panose="020B0604020202020204" pitchFamily="34" charset="0"/>
              </a:rPr>
              <a:t>blocks</a:t>
            </a:r>
            <a:r>
              <a:rPr lang="en-US" altLang="ko-KR" sz="1300" b="0" dirty="0">
                <a:solidFill>
                  <a:srgbClr val="000000"/>
                </a:solidFill>
                <a:effectLst/>
                <a:latin typeface="Agency FB" panose="020B0503020202020204" pitchFamily="34" charset="0"/>
                <a:cs typeface="Arial" panose="020B0604020202020204" pitchFamily="34" charset="0"/>
              </a:rPr>
              <a:t>:</a:t>
            </a: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all_upstream_blocks_executed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0000FF"/>
                </a:solidFill>
                <a:effectLst/>
                <a:latin typeface="Agency FB" panose="020B0503020202020204" pitchFamily="34" charset="0"/>
                <a:cs typeface="Arial" panose="020B0604020202020204" pitchFamily="34" charset="0"/>
              </a:rPr>
              <a:t>true</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downstream_blocks</a:t>
            </a:r>
            <a:r>
              <a:rPr lang="en-US" altLang="ko-KR" sz="1300" b="0" dirty="0">
                <a:solidFill>
                  <a:srgbClr val="000000"/>
                </a:solidFill>
                <a:effectLst/>
                <a:latin typeface="Agency FB" panose="020B0503020202020204" pitchFamily="34" charset="0"/>
                <a:cs typeface="Arial" panose="020B0604020202020204" pitchFamily="34" charset="0"/>
              </a:rPr>
              <a:t>:</a:t>
            </a:r>
          </a:p>
          <a:p>
            <a:r>
              <a:rPr lang="en-US" altLang="ko-KR" sz="1300" b="0" dirty="0">
                <a:solidFill>
                  <a:srgbClr val="000000"/>
                </a:solidFill>
                <a:effectLst/>
                <a:latin typeface="Agency FB" panose="020B0503020202020204" pitchFamily="34" charset="0"/>
                <a:cs typeface="Arial" panose="020B0604020202020204" pitchFamily="34" charset="0"/>
              </a:rPr>
              <a:t>  - </a:t>
            </a:r>
            <a:r>
              <a:rPr lang="en-US" altLang="ko-KR" sz="1300" b="0" dirty="0" err="1">
                <a:solidFill>
                  <a:srgbClr val="0000FF"/>
                </a:solidFill>
                <a:effectLst/>
                <a:latin typeface="Agency FB" panose="020B0503020202020204" pitchFamily="34" charset="0"/>
                <a:cs typeface="Arial" panose="020B0604020202020204" pitchFamily="34" charset="0"/>
              </a:rPr>
              <a:t>fill_in_missing_values</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name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load_titanic</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status</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not_executed</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type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data_loader</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upstream_blocks</a:t>
            </a:r>
            <a:r>
              <a:rPr lang="en-US" altLang="ko-KR" sz="1300" b="0" dirty="0">
                <a:solidFill>
                  <a:srgbClr val="000000"/>
                </a:solidFill>
                <a:effectLst/>
                <a:latin typeface="Agency FB" panose="020B0503020202020204" pitchFamily="34" charset="0"/>
                <a:cs typeface="Arial" panose="020B0604020202020204" pitchFamily="34" charset="0"/>
              </a:rPr>
              <a:t>: []</a:t>
            </a: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uuid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load_titanic</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all_upstream_blocks_executed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0000FF"/>
                </a:solidFill>
                <a:effectLst/>
                <a:latin typeface="Agency FB" panose="020B0503020202020204" pitchFamily="34" charset="0"/>
                <a:cs typeface="Arial" panose="020B0604020202020204" pitchFamily="34" charset="0"/>
              </a:rPr>
              <a:t>true</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downstream_blocks</a:t>
            </a:r>
            <a:r>
              <a:rPr lang="en-US" altLang="ko-KR" sz="1300" b="0" dirty="0">
                <a:solidFill>
                  <a:srgbClr val="000000"/>
                </a:solidFill>
                <a:effectLst/>
                <a:latin typeface="Agency FB" panose="020B0503020202020204" pitchFamily="34" charset="0"/>
                <a:cs typeface="Arial" panose="020B0604020202020204" pitchFamily="34" charset="0"/>
              </a:rPr>
              <a:t>:</a:t>
            </a:r>
          </a:p>
          <a:p>
            <a:r>
              <a:rPr lang="en-US" altLang="ko-KR" sz="1300" b="0" dirty="0">
                <a:solidFill>
                  <a:srgbClr val="000000"/>
                </a:solidFill>
                <a:effectLst/>
                <a:latin typeface="Agency FB" panose="020B0503020202020204" pitchFamily="34" charset="0"/>
                <a:cs typeface="Arial" panose="020B0604020202020204" pitchFamily="34" charset="0"/>
              </a:rPr>
              <a:t>  - </a:t>
            </a:r>
            <a:r>
              <a:rPr lang="en-US" altLang="ko-KR" sz="1300" b="0" dirty="0" err="1">
                <a:solidFill>
                  <a:srgbClr val="0000FF"/>
                </a:solidFill>
                <a:effectLst/>
                <a:latin typeface="Agency FB" panose="020B0503020202020204" pitchFamily="34" charset="0"/>
                <a:cs typeface="Arial" panose="020B0604020202020204" pitchFamily="34" charset="0"/>
              </a:rPr>
              <a:t>export_titanic_clean</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name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fill_in_missing_values</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status</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not_executed</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type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0000FF"/>
                </a:solidFill>
                <a:effectLst/>
                <a:latin typeface="Agency FB" panose="020B0503020202020204" pitchFamily="34" charset="0"/>
                <a:cs typeface="Arial" panose="020B0604020202020204" pitchFamily="34" charset="0"/>
              </a:rPr>
              <a:t>transformer</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upstream_blocks</a:t>
            </a:r>
            <a:r>
              <a:rPr lang="en-US" altLang="ko-KR" sz="1300" b="0" dirty="0">
                <a:solidFill>
                  <a:srgbClr val="000000"/>
                </a:solidFill>
                <a:effectLst/>
                <a:latin typeface="Agency FB" panose="020B0503020202020204" pitchFamily="34" charset="0"/>
                <a:cs typeface="Arial" panose="020B0604020202020204" pitchFamily="34" charset="0"/>
              </a:rPr>
              <a:t>:</a:t>
            </a:r>
          </a:p>
          <a:p>
            <a:r>
              <a:rPr lang="en-US" altLang="ko-KR" sz="1300" b="0" dirty="0">
                <a:solidFill>
                  <a:srgbClr val="000000"/>
                </a:solidFill>
                <a:effectLst/>
                <a:latin typeface="Agency FB" panose="020B0503020202020204" pitchFamily="34" charset="0"/>
                <a:cs typeface="Arial" panose="020B0604020202020204" pitchFamily="34" charset="0"/>
              </a:rPr>
              <a:t>  - </a:t>
            </a:r>
            <a:r>
              <a:rPr lang="en-US" altLang="ko-KR" sz="1300" b="0" dirty="0" err="1">
                <a:solidFill>
                  <a:srgbClr val="0000FF"/>
                </a:solidFill>
                <a:effectLst/>
                <a:latin typeface="Agency FB" panose="020B0503020202020204" pitchFamily="34" charset="0"/>
                <a:cs typeface="Arial" panose="020B0604020202020204" pitchFamily="34" charset="0"/>
              </a:rPr>
              <a:t>load_titanic</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uuid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fill_in_missing_values</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all_upstream_blocks_executed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0000FF"/>
                </a:solidFill>
                <a:effectLst/>
                <a:latin typeface="Agency FB" panose="020B0503020202020204" pitchFamily="34" charset="0"/>
                <a:cs typeface="Arial" panose="020B0604020202020204" pitchFamily="34" charset="0"/>
              </a:rPr>
              <a:t>true</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downstream_blocks</a:t>
            </a:r>
            <a:r>
              <a:rPr lang="en-US" altLang="ko-KR" sz="1300" b="0" dirty="0">
                <a:solidFill>
                  <a:srgbClr val="000000"/>
                </a:solidFill>
                <a:effectLst/>
                <a:latin typeface="Agency FB" panose="020B0503020202020204" pitchFamily="34" charset="0"/>
                <a:cs typeface="Arial" panose="020B0604020202020204" pitchFamily="34" charset="0"/>
              </a:rPr>
              <a:t>: []</a:t>
            </a: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name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export_titanic_clean</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status</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not_executed</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type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data_exporter</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upstream_blocks</a:t>
            </a:r>
            <a:r>
              <a:rPr lang="en-US" altLang="ko-KR" sz="1300" b="0" dirty="0">
                <a:solidFill>
                  <a:srgbClr val="000000"/>
                </a:solidFill>
                <a:effectLst/>
                <a:latin typeface="Agency FB" panose="020B0503020202020204" pitchFamily="34" charset="0"/>
                <a:cs typeface="Arial" panose="020B0604020202020204" pitchFamily="34" charset="0"/>
              </a:rPr>
              <a:t>:</a:t>
            </a:r>
          </a:p>
          <a:p>
            <a:r>
              <a:rPr lang="en-US" altLang="ko-KR" sz="1300" b="0" dirty="0">
                <a:solidFill>
                  <a:srgbClr val="000000"/>
                </a:solidFill>
                <a:effectLst/>
                <a:latin typeface="Agency FB" panose="020B0503020202020204" pitchFamily="34" charset="0"/>
                <a:cs typeface="Arial" panose="020B0604020202020204" pitchFamily="34" charset="0"/>
              </a:rPr>
              <a:t>  - </a:t>
            </a:r>
            <a:r>
              <a:rPr lang="en-US" altLang="ko-KR" sz="1300" b="0" dirty="0" err="1">
                <a:solidFill>
                  <a:srgbClr val="0000FF"/>
                </a:solidFill>
                <a:effectLst/>
                <a:latin typeface="Agency FB" panose="020B0503020202020204" pitchFamily="34" charset="0"/>
                <a:cs typeface="Arial" panose="020B0604020202020204" pitchFamily="34" charset="0"/>
              </a:rPr>
              <a:t>fill_in_missing_values</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uuid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export_titanic_clean</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800000"/>
                </a:solidFill>
                <a:effectLst/>
                <a:latin typeface="Agency FB" panose="020B0503020202020204" pitchFamily="34" charset="0"/>
                <a:cs typeface="Arial" panose="020B0604020202020204" pitchFamily="34" charset="0"/>
              </a:rPr>
              <a:t>name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example_pipeline</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800000"/>
                </a:solidFill>
                <a:effectLst/>
                <a:latin typeface="Agency FB" panose="020B0503020202020204" pitchFamily="34" charset="0"/>
                <a:cs typeface="Arial" panose="020B0604020202020204" pitchFamily="34" charset="0"/>
              </a:rPr>
              <a:t>type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0000FF"/>
                </a:solidFill>
                <a:effectLst/>
                <a:latin typeface="Agency FB" panose="020B0503020202020204" pitchFamily="34" charset="0"/>
                <a:cs typeface="Arial" panose="020B0604020202020204" pitchFamily="34" charset="0"/>
              </a:rPr>
              <a:t>python</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err="1">
                <a:solidFill>
                  <a:srgbClr val="800000"/>
                </a:solidFill>
                <a:effectLst/>
                <a:latin typeface="Agency FB" panose="020B0503020202020204" pitchFamily="34" charset="0"/>
                <a:cs typeface="Arial" panose="020B0604020202020204" pitchFamily="34" charset="0"/>
              </a:rPr>
              <a:t>uuid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example_pipeline</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800000"/>
                </a:solidFill>
                <a:effectLst/>
                <a:latin typeface="Agency FB" panose="020B0503020202020204" pitchFamily="34" charset="0"/>
                <a:cs typeface="Arial" panose="020B0604020202020204" pitchFamily="34" charset="0"/>
              </a:rPr>
              <a:t>widgets</a:t>
            </a:r>
            <a:r>
              <a:rPr lang="en-US" altLang="ko-KR" sz="1300" b="0" dirty="0">
                <a:solidFill>
                  <a:srgbClr val="000000"/>
                </a:solidFill>
                <a:effectLst/>
                <a:latin typeface="Agency FB" panose="020B0503020202020204" pitchFamily="34" charset="0"/>
                <a:cs typeface="Arial" panose="020B0604020202020204" pitchFamily="34" charset="0"/>
              </a:rPr>
              <a:t>: []</a:t>
            </a:r>
          </a:p>
        </p:txBody>
      </p:sp>
      <p:sp>
        <p:nvSpPr>
          <p:cNvPr id="9" name="직사각형 8">
            <a:extLst>
              <a:ext uri="{FF2B5EF4-FFF2-40B4-BE49-F238E27FC236}">
                <a16:creationId xmlns:a16="http://schemas.microsoft.com/office/drawing/2014/main" id="{11B95AA2-F85B-EFD2-284F-3726614D249F}"/>
              </a:ext>
            </a:extLst>
          </p:cNvPr>
          <p:cNvSpPr/>
          <p:nvPr/>
        </p:nvSpPr>
        <p:spPr>
          <a:xfrm>
            <a:off x="1039906" y="1052033"/>
            <a:ext cx="3845859" cy="1171214"/>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직사각형 9">
            <a:extLst>
              <a:ext uri="{FF2B5EF4-FFF2-40B4-BE49-F238E27FC236}">
                <a16:creationId xmlns:a16="http://schemas.microsoft.com/office/drawing/2014/main" id="{6267B840-4C03-23E1-3B9B-DDE35B9E9409}"/>
              </a:ext>
            </a:extLst>
          </p:cNvPr>
          <p:cNvSpPr/>
          <p:nvPr/>
        </p:nvSpPr>
        <p:spPr>
          <a:xfrm>
            <a:off x="1039906" y="2683608"/>
            <a:ext cx="3845859" cy="1339751"/>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직사각형 10">
            <a:extLst>
              <a:ext uri="{FF2B5EF4-FFF2-40B4-BE49-F238E27FC236}">
                <a16:creationId xmlns:a16="http://schemas.microsoft.com/office/drawing/2014/main" id="{C9CB7B2E-1D07-5FC6-ECCB-63EF6657AD47}"/>
              </a:ext>
            </a:extLst>
          </p:cNvPr>
          <p:cNvSpPr/>
          <p:nvPr/>
        </p:nvSpPr>
        <p:spPr>
          <a:xfrm>
            <a:off x="1039906" y="4431726"/>
            <a:ext cx="3845859" cy="1171214"/>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제목 1">
            <a:extLst>
              <a:ext uri="{FF2B5EF4-FFF2-40B4-BE49-F238E27FC236}">
                <a16:creationId xmlns:a16="http://schemas.microsoft.com/office/drawing/2014/main" id="{74FE9654-B4B3-D3CB-A573-81A6E6838002}"/>
              </a:ext>
            </a:extLst>
          </p:cNvPr>
          <p:cNvSpPr>
            <a:spLocks noGrp="1"/>
          </p:cNvSpPr>
          <p:nvPr>
            <p:ph type="title"/>
          </p:nvPr>
        </p:nvSpPr>
        <p:spPr>
          <a:xfrm>
            <a:off x="913794" y="139083"/>
            <a:ext cx="10740323" cy="766439"/>
          </a:xfrm>
        </p:spPr>
        <p:txBody>
          <a:bodyPr>
            <a:normAutofit/>
          </a:bodyPr>
          <a:lstStyle/>
          <a:p>
            <a:r>
              <a:rPr lang="en-US" altLang="ko-KR" dirty="0" err="1"/>
              <a:t>yaml</a:t>
            </a:r>
            <a:r>
              <a:rPr lang="en-US" altLang="ko-KR" dirty="0"/>
              <a:t> </a:t>
            </a:r>
            <a:r>
              <a:rPr lang="ko-KR" altLang="en-US" dirty="0"/>
              <a:t>파일 </a:t>
            </a:r>
          </a:p>
        </p:txBody>
      </p:sp>
      <p:pic>
        <p:nvPicPr>
          <p:cNvPr id="2050" name="Picture 2">
            <a:extLst>
              <a:ext uri="{FF2B5EF4-FFF2-40B4-BE49-F238E27FC236}">
                <a16:creationId xmlns:a16="http://schemas.microsoft.com/office/drawing/2014/main" id="{FDB3B4E9-6C3A-931D-2844-FBAA9C5EC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517" y="1101729"/>
            <a:ext cx="5897880" cy="14892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DC9DF91-2EE3-A1E3-68A2-70729F5E1505}"/>
              </a:ext>
            </a:extLst>
          </p:cNvPr>
          <p:cNvSpPr txBox="1"/>
          <p:nvPr/>
        </p:nvSpPr>
        <p:spPr>
          <a:xfrm>
            <a:off x="5357457" y="2683608"/>
            <a:ext cx="6096000" cy="253916"/>
          </a:xfrm>
          <a:prstGeom prst="rect">
            <a:avLst/>
          </a:prstGeom>
          <a:noFill/>
        </p:spPr>
        <p:txBody>
          <a:bodyPr wrap="square">
            <a:spAutoFit/>
          </a:bodyPr>
          <a:lstStyle/>
          <a:p>
            <a:r>
              <a:rPr lang="ko-KR" altLang="en-US" sz="1050" dirty="0">
                <a:hlinkClick r:id="rId4">
                  <a:extLst>
                    <a:ext uri="{A12FA001-AC4F-418D-AE19-62706E023703}">
                      <ahyp:hlinkClr xmlns:ahyp="http://schemas.microsoft.com/office/drawing/2018/hyperlinkcolor" val="tx"/>
                    </a:ext>
                  </a:extLst>
                </a:hlinkClick>
              </a:rPr>
              <a:t>https://nordicapis.com/whats-the-difference-between-upstream-and-downstream/upstream-downstream-api-data/</a:t>
            </a:r>
            <a:r>
              <a:rPr lang="ko-KR" altLang="en-US" sz="1050" dirty="0"/>
              <a:t> </a:t>
            </a:r>
          </a:p>
        </p:txBody>
      </p:sp>
      <p:sp>
        <p:nvSpPr>
          <p:cNvPr id="6" name="Rectangle 3">
            <a:extLst>
              <a:ext uri="{FF2B5EF4-FFF2-40B4-BE49-F238E27FC236}">
                <a16:creationId xmlns:a16="http://schemas.microsoft.com/office/drawing/2014/main" id="{1DC15772-B239-2305-B106-53EF8EA14166}"/>
              </a:ext>
            </a:extLst>
          </p:cNvPr>
          <p:cNvSpPr>
            <a:spLocks noChangeArrowheads="1"/>
          </p:cNvSpPr>
          <p:nvPr/>
        </p:nvSpPr>
        <p:spPr bwMode="auto">
          <a:xfrm>
            <a:off x="5456517" y="3279343"/>
            <a:ext cx="5996940" cy="26732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ko-KR" altLang="ko-KR" sz="13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각 블록은 데이터를 처리</a:t>
            </a:r>
            <a:r>
              <a:rPr kumimoji="0" lang="en-US" altLang="ko-KR" sz="13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a:t>
            </a:r>
            <a:r>
              <a:rPr kumimoji="0" lang="ko-KR" altLang="ko-KR" sz="13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변환하는 단계를 나타내며, 파이프라인의 데이터 흐름을 </a:t>
            </a:r>
            <a:r>
              <a:rPr kumimoji="0" lang="ko-KR" altLang="en-US" sz="13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나타내며 </a:t>
            </a:r>
            <a:r>
              <a:rPr kumimoji="0" lang="ko-KR" altLang="ko-KR" sz="13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각 블록은 다음과 같은 속성</a:t>
            </a:r>
            <a:r>
              <a:rPr kumimoji="0" lang="ko-KR" altLang="en-US" sz="13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을 나타냄</a:t>
            </a:r>
            <a:endParaRPr kumimoji="0" lang="ko-KR" altLang="ko-KR" sz="1300" b="0" i="0" u="none" strike="noStrike" cap="none" normalizeH="0" baseline="0" dirty="0">
              <a:ln>
                <a:noFill/>
              </a:ln>
              <a:solidFill>
                <a:schemeClr val="tx1"/>
              </a:solidFill>
              <a:effectLst/>
              <a:latin typeface="맑은 고딕" panose="020B0503020000020004" pitchFamily="50" charset="-127"/>
              <a:ea typeface="맑은 고딕" panose="020B0503020000020004" pitchFamily="50" charset="-127"/>
            </a:endParaRPr>
          </a:p>
          <a:p>
            <a:pPr marL="628650" lvl="1" indent="-171450" eaLnBrk="0" fontAlgn="base" hangingPunct="0">
              <a:lnSpc>
                <a:spcPct val="150000"/>
              </a:lnSpc>
              <a:spcBef>
                <a:spcPct val="0"/>
              </a:spcBef>
              <a:spcAft>
                <a:spcPct val="0"/>
              </a:spcAft>
              <a:buFont typeface="Wingdings" panose="05000000000000000000" pitchFamily="2" charset="2"/>
              <a:buChar char="ü"/>
            </a:pPr>
            <a:r>
              <a:rPr kumimoji="0" lang="ko-KR" altLang="ko-KR" sz="1200" b="1" i="0" u="none" strike="noStrike" cap="none" normalizeH="0" baseline="0" dirty="0" err="1">
                <a:ln>
                  <a:noFill/>
                </a:ln>
                <a:solidFill>
                  <a:srgbClr val="0D0D0D"/>
                </a:solidFill>
                <a:effectLst/>
                <a:latin typeface="맑은 고딕" panose="020B0503020000020004" pitchFamily="50" charset="-127"/>
                <a:ea typeface="맑은 고딕" panose="020B0503020000020004" pitchFamily="50" charset="-127"/>
              </a:rPr>
              <a:t>name</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 블록의 이름</a:t>
            </a:r>
          </a:p>
          <a:p>
            <a:pPr marL="628650" lvl="1" indent="-171450" eaLnBrk="0" fontAlgn="base" hangingPunct="0">
              <a:lnSpc>
                <a:spcPct val="150000"/>
              </a:lnSpc>
              <a:spcBef>
                <a:spcPct val="0"/>
              </a:spcBef>
              <a:spcAft>
                <a:spcPct val="0"/>
              </a:spcAft>
              <a:buFont typeface="Wingdings" panose="05000000000000000000" pitchFamily="2" charset="2"/>
              <a:buChar char="ü"/>
            </a:pPr>
            <a:r>
              <a:rPr kumimoji="0" lang="ko-KR" altLang="ko-KR" sz="1200" b="1" i="0" u="none" strike="noStrike" cap="none" normalizeH="0" baseline="0" dirty="0" err="1">
                <a:ln>
                  <a:noFill/>
                </a:ln>
                <a:solidFill>
                  <a:srgbClr val="0D0D0D"/>
                </a:solidFill>
                <a:effectLst/>
                <a:latin typeface="맑은 고딕" panose="020B0503020000020004" pitchFamily="50" charset="-127"/>
                <a:ea typeface="맑은 고딕" panose="020B0503020000020004" pitchFamily="50" charset="-127"/>
              </a:rPr>
              <a:t>type</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 블록의 유형</a:t>
            </a:r>
            <a:r>
              <a:rPr kumimoji="0" lang="en-US"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 </a:t>
            </a:r>
            <a:r>
              <a:rPr kumimoji="0" lang="en-US"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sym typeface="Wingdings" panose="05000000000000000000" pitchFamily="2" charset="2"/>
              </a:rPr>
              <a:t> </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데이터 로딩, 변환 또는 내보내기</a:t>
            </a:r>
            <a:r>
              <a:rPr kumimoji="0" lang="en-US"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 </a:t>
            </a:r>
            <a:r>
              <a:rPr kumimoji="0" lang="ko-KR" altLang="en-US"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등 </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작업을 수행</a:t>
            </a:r>
          </a:p>
          <a:p>
            <a:pPr marL="628650" lvl="1" indent="-171450" eaLnBrk="0" fontAlgn="base" hangingPunct="0">
              <a:lnSpc>
                <a:spcPct val="150000"/>
              </a:lnSpc>
              <a:spcBef>
                <a:spcPct val="0"/>
              </a:spcBef>
              <a:spcAft>
                <a:spcPct val="0"/>
              </a:spcAft>
              <a:buFont typeface="Wingdings" panose="05000000000000000000" pitchFamily="2" charset="2"/>
              <a:buChar char="ü"/>
            </a:pPr>
            <a:r>
              <a:rPr kumimoji="0" lang="ko-KR" altLang="ko-KR" sz="1200" b="1" i="0" u="none" strike="noStrike" cap="none" normalizeH="0" baseline="0" dirty="0" err="1">
                <a:ln>
                  <a:noFill/>
                </a:ln>
                <a:solidFill>
                  <a:srgbClr val="0D0D0D"/>
                </a:solidFill>
                <a:effectLst/>
                <a:latin typeface="맑은 고딕" panose="020B0503020000020004" pitchFamily="50" charset="-127"/>
                <a:ea typeface="맑은 고딕" panose="020B0503020000020004" pitchFamily="50" charset="-127"/>
              </a:rPr>
              <a:t>status</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 블록의 실행 상태</a:t>
            </a:r>
            <a:r>
              <a:rPr kumimoji="0" lang="ko-KR" altLang="en-US"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로</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 아직 실행되지 않았음</a:t>
            </a:r>
            <a:r>
              <a:rPr kumimoji="0" lang="ko-KR" altLang="en-US"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으로</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 설정</a:t>
            </a:r>
          </a:p>
          <a:p>
            <a:pPr marL="628650" lvl="1" indent="-171450" eaLnBrk="0" fontAlgn="base" hangingPunct="0">
              <a:lnSpc>
                <a:spcPct val="150000"/>
              </a:lnSpc>
              <a:spcBef>
                <a:spcPct val="0"/>
              </a:spcBef>
              <a:spcAft>
                <a:spcPct val="0"/>
              </a:spcAft>
              <a:buFont typeface="Wingdings" panose="05000000000000000000" pitchFamily="2" charset="2"/>
              <a:buChar char="ü"/>
            </a:pPr>
            <a:r>
              <a:rPr kumimoji="0" lang="ko-KR" altLang="ko-KR" sz="1200" b="1" i="0" u="none" strike="noStrike" cap="none" normalizeH="0" baseline="0" dirty="0" err="1">
                <a:ln>
                  <a:noFill/>
                </a:ln>
                <a:solidFill>
                  <a:srgbClr val="0D0D0D"/>
                </a:solidFill>
                <a:effectLst/>
                <a:latin typeface="맑은 고딕" panose="020B0503020000020004" pitchFamily="50" charset="-127"/>
                <a:ea typeface="맑은 고딕" panose="020B0503020000020004" pitchFamily="50" charset="-127"/>
              </a:rPr>
              <a:t>upstream_blocks</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 현재 블록에 대해 의존하는 이전 단계의 블록</a:t>
            </a:r>
          </a:p>
          <a:p>
            <a:pPr marL="628650" lvl="1" indent="-171450" eaLnBrk="0" fontAlgn="base" hangingPunct="0">
              <a:lnSpc>
                <a:spcPct val="150000"/>
              </a:lnSpc>
              <a:spcBef>
                <a:spcPct val="0"/>
              </a:spcBef>
              <a:spcAft>
                <a:spcPct val="0"/>
              </a:spcAft>
              <a:buFont typeface="Wingdings" panose="05000000000000000000" pitchFamily="2" charset="2"/>
              <a:buChar char="ü"/>
            </a:pPr>
            <a:r>
              <a:rPr kumimoji="0" lang="ko-KR" altLang="ko-KR" sz="1200" b="1" i="0" u="none" strike="noStrike" cap="none" normalizeH="0" baseline="0" dirty="0" err="1">
                <a:ln>
                  <a:noFill/>
                </a:ln>
                <a:solidFill>
                  <a:srgbClr val="0D0D0D"/>
                </a:solidFill>
                <a:effectLst/>
                <a:latin typeface="맑은 고딕" panose="020B0503020000020004" pitchFamily="50" charset="-127"/>
                <a:ea typeface="맑은 고딕" panose="020B0503020000020004" pitchFamily="50" charset="-127"/>
              </a:rPr>
              <a:t>downstream_blocks</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 현재 블록에 의존하는 이후 단계의 블록</a:t>
            </a:r>
          </a:p>
          <a:p>
            <a:pPr marL="628650" lvl="1" indent="-171450" eaLnBrk="0" fontAlgn="base" hangingPunct="0">
              <a:lnSpc>
                <a:spcPct val="150000"/>
              </a:lnSpc>
              <a:spcBef>
                <a:spcPct val="0"/>
              </a:spcBef>
              <a:spcAft>
                <a:spcPct val="0"/>
              </a:spcAft>
              <a:buFont typeface="Wingdings" panose="05000000000000000000" pitchFamily="2" charset="2"/>
              <a:buChar char="ü"/>
            </a:pPr>
            <a:r>
              <a:rPr kumimoji="0" lang="ko-KR" altLang="ko-KR" sz="1200" b="1" i="0" u="none" strike="noStrike" cap="none" normalizeH="0" baseline="0" dirty="0" err="1">
                <a:ln>
                  <a:noFill/>
                </a:ln>
                <a:solidFill>
                  <a:srgbClr val="0D0D0D"/>
                </a:solidFill>
                <a:effectLst/>
                <a:latin typeface="맑은 고딕" panose="020B0503020000020004" pitchFamily="50" charset="-127"/>
                <a:ea typeface="맑은 고딕" panose="020B0503020000020004" pitchFamily="50" charset="-127"/>
              </a:rPr>
              <a:t>uuid</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 블록을 고유하게 식별하는 </a:t>
            </a:r>
            <a:r>
              <a:rPr kumimoji="0" lang="ko-KR" altLang="ko-KR" sz="1200" b="0" i="0" u="none" strike="noStrike" cap="none" normalizeH="0" baseline="0" dirty="0" err="1">
                <a:ln>
                  <a:noFill/>
                </a:ln>
                <a:solidFill>
                  <a:srgbClr val="0D0D0D"/>
                </a:solidFill>
                <a:effectLst/>
                <a:latin typeface="맑은 고딕" panose="020B0503020000020004" pitchFamily="50" charset="-127"/>
                <a:ea typeface="맑은 고딕" panose="020B0503020000020004" pitchFamily="50" charset="-127"/>
              </a:rPr>
              <a:t>UUID입니다</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5703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33</a:t>
            </a:fld>
            <a:endParaRPr lang="en-US" dirty="0"/>
          </a:p>
        </p:txBody>
      </p:sp>
      <p:sp>
        <p:nvSpPr>
          <p:cNvPr id="12" name="제목 1">
            <a:extLst>
              <a:ext uri="{FF2B5EF4-FFF2-40B4-BE49-F238E27FC236}">
                <a16:creationId xmlns:a16="http://schemas.microsoft.com/office/drawing/2014/main" id="{74FE9654-B4B3-D3CB-A573-81A6E6838002}"/>
              </a:ext>
            </a:extLst>
          </p:cNvPr>
          <p:cNvSpPr>
            <a:spLocks noGrp="1"/>
          </p:cNvSpPr>
          <p:nvPr>
            <p:ph type="title"/>
          </p:nvPr>
        </p:nvSpPr>
        <p:spPr>
          <a:xfrm>
            <a:off x="913794" y="139083"/>
            <a:ext cx="10740323" cy="766439"/>
          </a:xfrm>
        </p:spPr>
        <p:txBody>
          <a:bodyPr>
            <a:normAutofit/>
          </a:bodyPr>
          <a:lstStyle/>
          <a:p>
            <a:r>
              <a:rPr lang="en-US" altLang="ko-KR" dirty="0"/>
              <a:t>Many blocks &lt; </a:t>
            </a:r>
            <a:r>
              <a:rPr lang="en-US" altLang="ko-KR" dirty="0" err="1"/>
              <a:t>example_pipeline</a:t>
            </a:r>
            <a:r>
              <a:rPr lang="en-US" altLang="ko-KR" dirty="0"/>
              <a:t> &lt; pipelines</a:t>
            </a:r>
            <a:endParaRPr lang="ko-KR" altLang="en-US" dirty="0"/>
          </a:p>
        </p:txBody>
      </p:sp>
      <p:pic>
        <p:nvPicPr>
          <p:cNvPr id="7" name="그림 6">
            <a:extLst>
              <a:ext uri="{FF2B5EF4-FFF2-40B4-BE49-F238E27FC236}">
                <a16:creationId xmlns:a16="http://schemas.microsoft.com/office/drawing/2014/main" id="{FFD501F8-B5BA-E15E-4009-8BC8DA97B4C8}"/>
              </a:ext>
            </a:extLst>
          </p:cNvPr>
          <p:cNvPicPr>
            <a:picLocks noChangeAspect="1"/>
          </p:cNvPicPr>
          <p:nvPr/>
        </p:nvPicPr>
        <p:blipFill>
          <a:blip r:embed="rId3"/>
          <a:stretch>
            <a:fillRect/>
          </a:stretch>
        </p:blipFill>
        <p:spPr>
          <a:xfrm>
            <a:off x="1178560" y="1092918"/>
            <a:ext cx="9493749" cy="5308468"/>
          </a:xfrm>
          <a:prstGeom prst="rect">
            <a:avLst/>
          </a:prstGeom>
        </p:spPr>
      </p:pic>
      <p:sp>
        <p:nvSpPr>
          <p:cNvPr id="8" name="직사각형 7">
            <a:extLst>
              <a:ext uri="{FF2B5EF4-FFF2-40B4-BE49-F238E27FC236}">
                <a16:creationId xmlns:a16="http://schemas.microsoft.com/office/drawing/2014/main" id="{2503F987-2856-F8ED-60CE-3797B517E7C7}"/>
              </a:ext>
            </a:extLst>
          </p:cNvPr>
          <p:cNvSpPr/>
          <p:nvPr/>
        </p:nvSpPr>
        <p:spPr>
          <a:xfrm>
            <a:off x="1039906" y="1052033"/>
            <a:ext cx="3845859" cy="299247"/>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686098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p:cNvSpPr>
            <a:spLocks noGrp="1"/>
          </p:cNvSpPr>
          <p:nvPr>
            <p:ph type="title"/>
          </p:nvPr>
        </p:nvSpPr>
        <p:spPr/>
        <p:txBody>
          <a:bodyPr/>
          <a:lstStyle/>
          <a:p>
            <a:r>
              <a:rPr lang="en-US" altLang="ko-KR" dirty="0"/>
              <a:t>Python</a:t>
            </a:r>
            <a:r>
              <a:rPr lang="ko-KR" altLang="en-US" dirty="0"/>
              <a:t> </a:t>
            </a:r>
            <a:r>
              <a:rPr lang="en-US" altLang="ko-KR" dirty="0"/>
              <a:t>Virtual Environment</a:t>
            </a:r>
            <a:endParaRPr lang="ko-KR" altLang="en-US" dirty="0"/>
          </a:p>
        </p:txBody>
      </p:sp>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4</a:t>
            </a:fld>
            <a:endParaRPr lang="en-US" dirty="0"/>
          </a:p>
        </p:txBody>
      </p:sp>
      <p:sp>
        <p:nvSpPr>
          <p:cNvPr id="7" name="직사각형 6">
            <a:extLst>
              <a:ext uri="{FF2B5EF4-FFF2-40B4-BE49-F238E27FC236}">
                <a16:creationId xmlns:a16="http://schemas.microsoft.com/office/drawing/2014/main" id="{2E6FB906-19A5-9E1D-7879-7EC4FFF38559}"/>
              </a:ext>
            </a:extLst>
          </p:cNvPr>
          <p:cNvSpPr/>
          <p:nvPr/>
        </p:nvSpPr>
        <p:spPr>
          <a:xfrm>
            <a:off x="1903505" y="4278895"/>
            <a:ext cx="4479368" cy="750666"/>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latin typeface="Times New Roman" panose="02020603050405020304" pitchFamily="18" charset="0"/>
                <a:cs typeface="Times New Roman" panose="02020603050405020304" pitchFamily="18" charset="0"/>
              </a:rPr>
              <a:t>Python(Global)</a:t>
            </a:r>
            <a:endParaRPr lang="ko-KR" altLang="en-US" sz="2000" dirty="0">
              <a:latin typeface="Times New Roman" panose="02020603050405020304" pitchFamily="18" charset="0"/>
              <a:cs typeface="Times New Roman" panose="02020603050405020304" pitchFamily="18" charset="0"/>
            </a:endParaRPr>
          </a:p>
        </p:txBody>
      </p:sp>
      <p:sp>
        <p:nvSpPr>
          <p:cNvPr id="9" name="직사각형 8">
            <a:extLst>
              <a:ext uri="{FF2B5EF4-FFF2-40B4-BE49-F238E27FC236}">
                <a16:creationId xmlns:a16="http://schemas.microsoft.com/office/drawing/2014/main" id="{0DE51047-E008-1C46-41A9-17B9310ADE93}"/>
              </a:ext>
            </a:extLst>
          </p:cNvPr>
          <p:cNvSpPr/>
          <p:nvPr/>
        </p:nvSpPr>
        <p:spPr>
          <a:xfrm>
            <a:off x="1903504" y="5154706"/>
            <a:ext cx="4479368" cy="750666"/>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latin typeface="Times New Roman" panose="02020603050405020304" pitchFamily="18" charset="0"/>
                <a:cs typeface="Times New Roman" panose="02020603050405020304" pitchFamily="18" charset="0"/>
              </a:rPr>
              <a:t>OS</a:t>
            </a:r>
            <a:endParaRPr lang="ko-KR" altLang="en-US" sz="2000" dirty="0">
              <a:latin typeface="Times New Roman" panose="02020603050405020304" pitchFamily="18" charset="0"/>
              <a:cs typeface="Times New Roman" panose="02020603050405020304" pitchFamily="18" charset="0"/>
            </a:endParaRPr>
          </a:p>
        </p:txBody>
      </p:sp>
      <p:sp>
        <p:nvSpPr>
          <p:cNvPr id="10" name="직사각형 9">
            <a:extLst>
              <a:ext uri="{FF2B5EF4-FFF2-40B4-BE49-F238E27FC236}">
                <a16:creationId xmlns:a16="http://schemas.microsoft.com/office/drawing/2014/main" id="{DA006DD5-F4D7-831D-F77D-B684559696EA}"/>
              </a:ext>
            </a:extLst>
          </p:cNvPr>
          <p:cNvSpPr/>
          <p:nvPr/>
        </p:nvSpPr>
        <p:spPr>
          <a:xfrm>
            <a:off x="1903504" y="3430824"/>
            <a:ext cx="1429476" cy="750666"/>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solidFill>
                  <a:schemeClr val="bg1"/>
                </a:solidFill>
                <a:latin typeface="Times New Roman" panose="02020603050405020304" pitchFamily="18" charset="0"/>
                <a:cs typeface="Times New Roman" panose="02020603050405020304" pitchFamily="18" charset="0"/>
              </a:rPr>
              <a:t>venv</a:t>
            </a:r>
            <a:endParaRPr lang="ko-KR" altLang="en-US" sz="2000" dirty="0">
              <a:solidFill>
                <a:schemeClr val="bg1"/>
              </a:solidFill>
              <a:latin typeface="Times New Roman" panose="02020603050405020304" pitchFamily="18" charset="0"/>
              <a:cs typeface="Times New Roman" panose="02020603050405020304" pitchFamily="18" charset="0"/>
            </a:endParaRPr>
          </a:p>
        </p:txBody>
      </p:sp>
      <p:sp>
        <p:nvSpPr>
          <p:cNvPr id="11" name="직사각형 10">
            <a:extLst>
              <a:ext uri="{FF2B5EF4-FFF2-40B4-BE49-F238E27FC236}">
                <a16:creationId xmlns:a16="http://schemas.microsoft.com/office/drawing/2014/main" id="{30A6EB01-DDE5-273C-FEB6-877AF78DFC40}"/>
              </a:ext>
            </a:extLst>
          </p:cNvPr>
          <p:cNvSpPr/>
          <p:nvPr/>
        </p:nvSpPr>
        <p:spPr>
          <a:xfrm>
            <a:off x="4264863" y="3430824"/>
            <a:ext cx="1429476" cy="750666"/>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solidFill>
                  <a:schemeClr val="bg1"/>
                </a:solidFill>
                <a:latin typeface="Times New Roman" panose="02020603050405020304" pitchFamily="18" charset="0"/>
                <a:cs typeface="Times New Roman" panose="02020603050405020304" pitchFamily="18" charset="0"/>
              </a:rPr>
              <a:t>venv</a:t>
            </a:r>
            <a:endParaRPr lang="ko-KR" altLang="en-US" sz="2000" dirty="0">
              <a:solidFill>
                <a:schemeClr val="bg1"/>
              </a:solidFill>
              <a:latin typeface="Times New Roman" panose="02020603050405020304" pitchFamily="18" charset="0"/>
              <a:cs typeface="Times New Roman" panose="02020603050405020304" pitchFamily="18" charset="0"/>
            </a:endParaRPr>
          </a:p>
        </p:txBody>
      </p:sp>
      <p:sp>
        <p:nvSpPr>
          <p:cNvPr id="15" name="타원 14">
            <a:extLst>
              <a:ext uri="{FF2B5EF4-FFF2-40B4-BE49-F238E27FC236}">
                <a16:creationId xmlns:a16="http://schemas.microsoft.com/office/drawing/2014/main" id="{BFD48083-158D-651B-68D4-2598F865CD28}"/>
              </a:ext>
            </a:extLst>
          </p:cNvPr>
          <p:cNvSpPr/>
          <p:nvPr/>
        </p:nvSpPr>
        <p:spPr>
          <a:xfrm>
            <a:off x="1659630" y="2402203"/>
            <a:ext cx="1810871" cy="73535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bg1"/>
                </a:solidFill>
              </a:rPr>
              <a:t>Airflow</a:t>
            </a:r>
          </a:p>
          <a:p>
            <a:pPr algn="ctr"/>
            <a:r>
              <a:rPr lang="ko-KR" altLang="en-US" sz="1600" dirty="0">
                <a:solidFill>
                  <a:schemeClr val="bg1"/>
                </a:solidFill>
              </a:rPr>
              <a:t>프로젝트</a:t>
            </a:r>
          </a:p>
        </p:txBody>
      </p:sp>
      <p:sp>
        <p:nvSpPr>
          <p:cNvPr id="16" name="타원 15">
            <a:extLst>
              <a:ext uri="{FF2B5EF4-FFF2-40B4-BE49-F238E27FC236}">
                <a16:creationId xmlns:a16="http://schemas.microsoft.com/office/drawing/2014/main" id="{28F9A7A3-E8A0-536D-DB79-796B7CE74082}"/>
              </a:ext>
            </a:extLst>
          </p:cNvPr>
          <p:cNvSpPr/>
          <p:nvPr/>
        </p:nvSpPr>
        <p:spPr>
          <a:xfrm>
            <a:off x="4024682" y="2402203"/>
            <a:ext cx="1810871" cy="73535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bg1"/>
                </a:solidFill>
              </a:rPr>
              <a:t>Fast API</a:t>
            </a:r>
          </a:p>
          <a:p>
            <a:pPr algn="ctr"/>
            <a:r>
              <a:rPr lang="ko-KR" altLang="en-US" sz="1600" dirty="0">
                <a:solidFill>
                  <a:schemeClr val="bg1"/>
                </a:solidFill>
              </a:rPr>
              <a:t>프로젝트</a:t>
            </a:r>
          </a:p>
        </p:txBody>
      </p:sp>
      <p:sp>
        <p:nvSpPr>
          <p:cNvPr id="17" name="타원 16">
            <a:extLst>
              <a:ext uri="{FF2B5EF4-FFF2-40B4-BE49-F238E27FC236}">
                <a16:creationId xmlns:a16="http://schemas.microsoft.com/office/drawing/2014/main" id="{37ED33AA-A855-98A4-1707-A9D663C6513A}"/>
              </a:ext>
            </a:extLst>
          </p:cNvPr>
          <p:cNvSpPr/>
          <p:nvPr/>
        </p:nvSpPr>
        <p:spPr>
          <a:xfrm>
            <a:off x="9090865" y="3466998"/>
            <a:ext cx="1810871" cy="73535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bg1"/>
                </a:solidFill>
              </a:rPr>
              <a:t>A </a:t>
            </a:r>
            <a:r>
              <a:rPr lang="ko-KR" altLang="en-US" sz="1600" dirty="0">
                <a:solidFill>
                  <a:schemeClr val="bg1"/>
                </a:solidFill>
              </a:rPr>
              <a:t>프로젝트</a:t>
            </a:r>
            <a:endParaRPr lang="en-US" altLang="ko-KR" sz="1600" dirty="0">
              <a:solidFill>
                <a:schemeClr val="bg1"/>
              </a:solidFill>
            </a:endParaRPr>
          </a:p>
          <a:p>
            <a:pPr algn="ctr"/>
            <a:r>
              <a:rPr lang="en-US" altLang="ko-KR" sz="1400" dirty="0">
                <a:solidFill>
                  <a:schemeClr val="bg1"/>
                </a:solidFill>
              </a:rPr>
              <a:t>(a1_library 3.0)</a:t>
            </a:r>
            <a:r>
              <a:rPr lang="ko-KR" altLang="en-US" sz="1400" dirty="0">
                <a:solidFill>
                  <a:schemeClr val="bg1"/>
                </a:solidFill>
              </a:rPr>
              <a:t> </a:t>
            </a:r>
          </a:p>
        </p:txBody>
      </p:sp>
      <p:sp>
        <p:nvSpPr>
          <p:cNvPr id="18" name="타원 17">
            <a:extLst>
              <a:ext uri="{FF2B5EF4-FFF2-40B4-BE49-F238E27FC236}">
                <a16:creationId xmlns:a16="http://schemas.microsoft.com/office/drawing/2014/main" id="{904C2D9B-7E6D-9DA4-CEB6-B7655B284C1C}"/>
              </a:ext>
            </a:extLst>
          </p:cNvPr>
          <p:cNvSpPr/>
          <p:nvPr/>
        </p:nvSpPr>
        <p:spPr>
          <a:xfrm>
            <a:off x="9161929" y="4655898"/>
            <a:ext cx="1810871" cy="73535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bg1"/>
                </a:solidFill>
              </a:rPr>
              <a:t>B </a:t>
            </a:r>
            <a:r>
              <a:rPr lang="ko-KR" altLang="en-US" sz="1600" dirty="0">
                <a:solidFill>
                  <a:schemeClr val="bg1"/>
                </a:solidFill>
              </a:rPr>
              <a:t>프로젝트</a:t>
            </a:r>
            <a:endParaRPr lang="en-US" altLang="ko-KR" sz="1600" dirty="0">
              <a:solidFill>
                <a:schemeClr val="bg1"/>
              </a:solidFill>
            </a:endParaRPr>
          </a:p>
          <a:p>
            <a:pPr algn="ctr"/>
            <a:r>
              <a:rPr lang="en-US" altLang="ko-KR" sz="1400" dirty="0">
                <a:solidFill>
                  <a:schemeClr val="bg1"/>
                </a:solidFill>
              </a:rPr>
              <a:t>(a1_library 5.0)</a:t>
            </a:r>
            <a:r>
              <a:rPr lang="ko-KR" altLang="en-US" sz="1400" dirty="0">
                <a:solidFill>
                  <a:schemeClr val="bg1"/>
                </a:solidFill>
              </a:rPr>
              <a:t> </a:t>
            </a:r>
          </a:p>
        </p:txBody>
      </p:sp>
      <p:sp>
        <p:nvSpPr>
          <p:cNvPr id="19" name="TextBox 18">
            <a:extLst>
              <a:ext uri="{FF2B5EF4-FFF2-40B4-BE49-F238E27FC236}">
                <a16:creationId xmlns:a16="http://schemas.microsoft.com/office/drawing/2014/main" id="{BDCA1AB9-9A7F-E880-A633-72B2D2F4DF6E}"/>
              </a:ext>
            </a:extLst>
          </p:cNvPr>
          <p:cNvSpPr txBox="1"/>
          <p:nvPr/>
        </p:nvSpPr>
        <p:spPr>
          <a:xfrm>
            <a:off x="780323" y="952628"/>
            <a:ext cx="9110186" cy="784958"/>
          </a:xfrm>
          <a:prstGeom prst="rect">
            <a:avLst/>
          </a:prstGeom>
          <a:noFill/>
        </p:spPr>
        <p:txBody>
          <a:bodyPr wrap="none" rtlCol="0">
            <a:spAutoFit/>
          </a:bodyPr>
          <a:lstStyle/>
          <a:p>
            <a:pPr marL="285750" indent="-285750">
              <a:lnSpc>
                <a:spcPct val="150000"/>
              </a:lnSpc>
              <a:buFont typeface="Wingdings" panose="05000000000000000000" pitchFamily="2" charset="2"/>
              <a:buChar char="§"/>
            </a:pPr>
            <a:r>
              <a:rPr lang="ko-KR" altLang="en-US" sz="1600" dirty="0">
                <a:latin typeface="Arial" panose="020B0604020202020204" pitchFamily="34" charset="0"/>
                <a:cs typeface="Arial" panose="020B0604020202020204" pitchFamily="34" charset="0"/>
              </a:rPr>
              <a:t>라이브러리</a:t>
            </a:r>
            <a:r>
              <a:rPr lang="en-US" altLang="ko-KR" sz="1600" dirty="0">
                <a:latin typeface="Arial" panose="020B0604020202020204" pitchFamily="34" charset="0"/>
                <a:cs typeface="Arial" panose="020B0604020202020204" pitchFamily="34" charset="0"/>
              </a:rPr>
              <a:t> </a:t>
            </a:r>
            <a:r>
              <a:rPr lang="ko-KR" altLang="en-US" sz="1600" dirty="0">
                <a:latin typeface="Arial" panose="020B0604020202020204" pitchFamily="34" charset="0"/>
                <a:cs typeface="Arial" panose="020B0604020202020204" pitchFamily="34" charset="0"/>
              </a:rPr>
              <a:t>버전 충돌 방지를 위해 설치하고 사용되는 파이썬 인터프리터 환경을 격리하는 기술</a:t>
            </a:r>
            <a:endParaRPr lang="en-US" altLang="ko-KR" sz="1600" dirty="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
            </a:pPr>
            <a:r>
              <a:rPr lang="ko-KR" altLang="en-US" sz="1600" dirty="0">
                <a:latin typeface="Arial" panose="020B0604020202020204" pitchFamily="34" charset="0"/>
                <a:cs typeface="Arial" panose="020B0604020202020204" pitchFamily="34" charset="0"/>
              </a:rPr>
              <a:t>라이브러리 설치시점에 따라서도 버전이 달라 충돌 위험을 방지</a:t>
            </a:r>
          </a:p>
        </p:txBody>
      </p:sp>
      <p:sp>
        <p:nvSpPr>
          <p:cNvPr id="20" name="직사각형 19">
            <a:extLst>
              <a:ext uri="{FF2B5EF4-FFF2-40B4-BE49-F238E27FC236}">
                <a16:creationId xmlns:a16="http://schemas.microsoft.com/office/drawing/2014/main" id="{814872AB-0416-8392-EB0F-60C490238EDC}"/>
              </a:ext>
            </a:extLst>
          </p:cNvPr>
          <p:cNvSpPr/>
          <p:nvPr/>
        </p:nvSpPr>
        <p:spPr>
          <a:xfrm>
            <a:off x="8857129" y="3194521"/>
            <a:ext cx="2581836" cy="262430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화살표 연결선 21">
            <a:extLst>
              <a:ext uri="{FF2B5EF4-FFF2-40B4-BE49-F238E27FC236}">
                <a16:creationId xmlns:a16="http://schemas.microsoft.com/office/drawing/2014/main" id="{4E3B018F-78AF-9D4E-3531-E28BD014D0CB}"/>
              </a:ext>
            </a:extLst>
          </p:cNvPr>
          <p:cNvCxnSpPr>
            <a:cxnSpLocks/>
            <a:stCxn id="17" idx="2"/>
            <a:endCxn id="7" idx="3"/>
          </p:cNvCxnSpPr>
          <p:nvPr/>
        </p:nvCxnSpPr>
        <p:spPr>
          <a:xfrm flipH="1">
            <a:off x="6382873" y="3834674"/>
            <a:ext cx="2707992" cy="8195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C566469B-B196-F62F-A5C0-A7783977DECF}"/>
              </a:ext>
            </a:extLst>
          </p:cNvPr>
          <p:cNvCxnSpPr>
            <a:cxnSpLocks/>
            <a:stCxn id="18" idx="2"/>
            <a:endCxn id="7" idx="3"/>
          </p:cNvCxnSpPr>
          <p:nvPr/>
        </p:nvCxnSpPr>
        <p:spPr>
          <a:xfrm flipH="1" flipV="1">
            <a:off x="6382873" y="4654228"/>
            <a:ext cx="2779056" cy="3693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폭발: 8pt 27">
            <a:extLst>
              <a:ext uri="{FF2B5EF4-FFF2-40B4-BE49-F238E27FC236}">
                <a16:creationId xmlns:a16="http://schemas.microsoft.com/office/drawing/2014/main" id="{00EE7ED3-EA04-0D47-39BA-E3FDF9501246}"/>
              </a:ext>
            </a:extLst>
          </p:cNvPr>
          <p:cNvSpPr/>
          <p:nvPr/>
        </p:nvSpPr>
        <p:spPr>
          <a:xfrm>
            <a:off x="10321670" y="4136981"/>
            <a:ext cx="589475" cy="602961"/>
          </a:xfrm>
          <a:prstGeom prst="irregularSeal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22903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id="{730AD0EA-C329-BD77-4462-A83BAE8923D6}"/>
              </a:ext>
            </a:extLst>
          </p:cNvPr>
          <p:cNvPicPr>
            <a:picLocks noChangeAspect="1"/>
          </p:cNvPicPr>
          <p:nvPr/>
        </p:nvPicPr>
        <p:blipFill>
          <a:blip r:embed="rId2"/>
          <a:stretch>
            <a:fillRect/>
          </a:stretch>
        </p:blipFill>
        <p:spPr>
          <a:xfrm>
            <a:off x="615300" y="1066801"/>
            <a:ext cx="8298063" cy="3842669"/>
          </a:xfrm>
          <a:prstGeom prst="rect">
            <a:avLst/>
          </a:prstGeom>
        </p:spPr>
      </p:pic>
      <p:sp>
        <p:nvSpPr>
          <p:cNvPr id="2" name="제목 1"/>
          <p:cNvSpPr>
            <a:spLocks noGrp="1"/>
          </p:cNvSpPr>
          <p:nvPr>
            <p:ph type="title"/>
          </p:nvPr>
        </p:nvSpPr>
        <p:spPr/>
        <p:txBody>
          <a:bodyPr>
            <a:normAutofit/>
          </a:bodyPr>
          <a:lstStyle/>
          <a:p>
            <a:r>
              <a:rPr lang="en-US" altLang="ko-KR" dirty="0"/>
              <a:t>mage.ai</a:t>
            </a:r>
            <a:endParaRPr lang="ko-KR" altLang="en-US" dirty="0"/>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5</a:t>
            </a:fld>
            <a:endParaRPr lang="en-US" dirty="0"/>
          </a:p>
        </p:txBody>
      </p:sp>
      <p:pic>
        <p:nvPicPr>
          <p:cNvPr id="3074" name="Picture 2">
            <a:extLst>
              <a:ext uri="{FF2B5EF4-FFF2-40B4-BE49-F238E27FC236}">
                <a16:creationId xmlns:a16="http://schemas.microsoft.com/office/drawing/2014/main" id="{28E86C54-13AB-8B40-CB7B-E29CA5A62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8818" y="4222223"/>
            <a:ext cx="6021227" cy="1744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965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t>Mage</a:t>
            </a:r>
            <a:endParaRPr lang="ko-KR" altLang="en-US" b="1" dirty="0"/>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6</a:t>
            </a:fld>
            <a:endParaRPr lang="en-US" dirty="0"/>
          </a:p>
        </p:txBody>
      </p:sp>
      <p:sp>
        <p:nvSpPr>
          <p:cNvPr id="22" name="AutoShape 6" descr="Deployment evolution">
            <a:extLst>
              <a:ext uri="{FF2B5EF4-FFF2-40B4-BE49-F238E27FC236}">
                <a16:creationId xmlns:a16="http://schemas.microsoft.com/office/drawing/2014/main" id="{AB3D88EE-2A83-3BE3-D806-614E0CC2CE4E}"/>
              </a:ext>
            </a:extLst>
          </p:cNvPr>
          <p:cNvSpPr>
            <a:spLocks noChangeAspect="1" noChangeArrowheads="1"/>
          </p:cNvSpPr>
          <p:nvPr/>
        </p:nvSpPr>
        <p:spPr bwMode="auto">
          <a:xfrm>
            <a:off x="6096000" y="374276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6" name="그림 5">
            <a:extLst>
              <a:ext uri="{FF2B5EF4-FFF2-40B4-BE49-F238E27FC236}">
                <a16:creationId xmlns:a16="http://schemas.microsoft.com/office/drawing/2014/main" id="{F0A609CF-86B8-6B24-DE28-82B0226E5572}"/>
              </a:ext>
            </a:extLst>
          </p:cNvPr>
          <p:cNvPicPr>
            <a:picLocks noChangeAspect="1"/>
          </p:cNvPicPr>
          <p:nvPr/>
        </p:nvPicPr>
        <p:blipFill>
          <a:blip r:embed="rId2"/>
          <a:stretch>
            <a:fillRect/>
          </a:stretch>
        </p:blipFill>
        <p:spPr>
          <a:xfrm>
            <a:off x="305880" y="1067291"/>
            <a:ext cx="8022333" cy="5175158"/>
          </a:xfrm>
          <a:prstGeom prst="rect">
            <a:avLst/>
          </a:prstGeom>
        </p:spPr>
      </p:pic>
      <p:sp>
        <p:nvSpPr>
          <p:cNvPr id="7" name="TextBox 6">
            <a:extLst>
              <a:ext uri="{FF2B5EF4-FFF2-40B4-BE49-F238E27FC236}">
                <a16:creationId xmlns:a16="http://schemas.microsoft.com/office/drawing/2014/main" id="{22EC82F4-BDB2-DD87-058D-ED2E2720E932}"/>
              </a:ext>
            </a:extLst>
          </p:cNvPr>
          <p:cNvSpPr txBox="1"/>
          <p:nvPr/>
        </p:nvSpPr>
        <p:spPr>
          <a:xfrm>
            <a:off x="1245955" y="1111710"/>
            <a:ext cx="4217192" cy="369332"/>
          </a:xfrm>
          <a:prstGeom prst="rect">
            <a:avLst/>
          </a:prstGeom>
          <a:solidFill>
            <a:schemeClr val="tx1"/>
          </a:solidFill>
        </p:spPr>
        <p:txBody>
          <a:bodyPr wrap="square" rtlCol="0">
            <a:spAutoFit/>
          </a:bodyPr>
          <a:lstStyle/>
          <a:p>
            <a:r>
              <a:rPr lang="en-US" altLang="ko-KR" b="1" dirty="0">
                <a:solidFill>
                  <a:schemeClr val="bg1"/>
                </a:solidFill>
                <a:hlinkClick r:id="rId3">
                  <a:extLst>
                    <a:ext uri="{A12FA001-AC4F-418D-AE19-62706E023703}">
                      <ahyp:hlinkClr xmlns:ahyp="http://schemas.microsoft.com/office/drawing/2018/hyperlinkcolor" val="tx"/>
                    </a:ext>
                  </a:extLst>
                </a:hlinkClick>
              </a:rPr>
              <a:t>https://docs.mage.ai/getting-started/setup</a:t>
            </a:r>
            <a:r>
              <a:rPr lang="en-US" altLang="ko-KR" b="1" dirty="0">
                <a:solidFill>
                  <a:schemeClr val="bg1"/>
                </a:solidFill>
              </a:rPr>
              <a:t> </a:t>
            </a:r>
            <a:endParaRPr lang="ko-KR" altLang="en-US" b="1" dirty="0">
              <a:solidFill>
                <a:schemeClr val="bg1"/>
              </a:solidFill>
            </a:endParaRPr>
          </a:p>
        </p:txBody>
      </p:sp>
      <p:sp>
        <p:nvSpPr>
          <p:cNvPr id="11" name="TextBox 10">
            <a:extLst>
              <a:ext uri="{FF2B5EF4-FFF2-40B4-BE49-F238E27FC236}">
                <a16:creationId xmlns:a16="http://schemas.microsoft.com/office/drawing/2014/main" id="{CDEF0444-6C54-47B3-C1FF-AF7C95947FE3}"/>
              </a:ext>
            </a:extLst>
          </p:cNvPr>
          <p:cNvSpPr txBox="1"/>
          <p:nvPr/>
        </p:nvSpPr>
        <p:spPr>
          <a:xfrm>
            <a:off x="5701557" y="3012141"/>
            <a:ext cx="5836022" cy="1569660"/>
          </a:xfrm>
          <a:prstGeom prst="rect">
            <a:avLst/>
          </a:prstGeom>
          <a:solidFill>
            <a:srgbClr val="002060"/>
          </a:solidFill>
          <a:ln>
            <a:solidFill>
              <a:srgbClr val="FF0000"/>
            </a:solidFill>
          </a:ln>
        </p:spPr>
        <p:txBody>
          <a:bodyPr wrap="square" rtlCol="0">
            <a:spAutoFit/>
          </a:bodyPr>
          <a:lstStyle/>
          <a:p>
            <a:endParaRPr lang="en-US" altLang="ko-KR" sz="1200" b="1" dirty="0">
              <a:latin typeface="Arial" panose="020B0604020202020204" pitchFamily="34" charset="0"/>
              <a:cs typeface="Arial" panose="020B0604020202020204" pitchFamily="34" charset="0"/>
            </a:endParaRPr>
          </a:p>
          <a:p>
            <a:endParaRPr lang="en-US" altLang="ko-KR" sz="1200" b="1" dirty="0">
              <a:latin typeface="Arial" panose="020B0604020202020204" pitchFamily="34" charset="0"/>
              <a:cs typeface="Arial" panose="020B0604020202020204" pitchFamily="34" charset="0"/>
            </a:endParaRPr>
          </a:p>
          <a:p>
            <a:r>
              <a:rPr lang="en-US" altLang="ko-KR" sz="1200" b="1" dirty="0">
                <a:latin typeface="Arial" panose="020B0604020202020204" pitchFamily="34" charset="0"/>
                <a:cs typeface="Arial" panose="020B0604020202020204" pitchFamily="34" charset="0"/>
              </a:rPr>
              <a:t>git clone https://github.com/mage-ai/compose-quickstart.git mage-</a:t>
            </a:r>
            <a:r>
              <a:rPr lang="en-US" altLang="ko-KR" sz="1200" b="1" dirty="0" err="1">
                <a:latin typeface="Arial" panose="020B0604020202020204" pitchFamily="34" charset="0"/>
                <a:cs typeface="Arial" panose="020B0604020202020204" pitchFamily="34" charset="0"/>
              </a:rPr>
              <a:t>quickstart</a:t>
            </a:r>
            <a:endParaRPr lang="en-US" altLang="ko-KR" sz="1200" b="1" dirty="0">
              <a:latin typeface="Arial" panose="020B0604020202020204" pitchFamily="34" charset="0"/>
              <a:cs typeface="Arial" panose="020B0604020202020204" pitchFamily="34" charset="0"/>
            </a:endParaRPr>
          </a:p>
          <a:p>
            <a:r>
              <a:rPr lang="en-US" altLang="ko-KR" sz="1200" b="1" dirty="0">
                <a:latin typeface="Arial" panose="020B0604020202020204" pitchFamily="34" charset="0"/>
                <a:cs typeface="Arial" panose="020B0604020202020204" pitchFamily="34" charset="0"/>
              </a:rPr>
              <a:t>cd mage-</a:t>
            </a:r>
            <a:r>
              <a:rPr lang="en-US" altLang="ko-KR" sz="1200" b="1" dirty="0" err="1">
                <a:latin typeface="Arial" panose="020B0604020202020204" pitchFamily="34" charset="0"/>
                <a:cs typeface="Arial" panose="020B0604020202020204" pitchFamily="34" charset="0"/>
              </a:rPr>
              <a:t>quickstart</a:t>
            </a:r>
            <a:endParaRPr lang="en-US" altLang="ko-KR" sz="1200" b="1" dirty="0">
              <a:latin typeface="Arial" panose="020B0604020202020204" pitchFamily="34" charset="0"/>
              <a:cs typeface="Arial" panose="020B0604020202020204" pitchFamily="34" charset="0"/>
            </a:endParaRPr>
          </a:p>
          <a:p>
            <a:r>
              <a:rPr lang="en-US" altLang="ko-KR" sz="1200" b="1" dirty="0">
                <a:latin typeface="Arial" panose="020B0604020202020204" pitchFamily="34" charset="0"/>
                <a:cs typeface="Arial" panose="020B0604020202020204" pitchFamily="34" charset="0"/>
              </a:rPr>
              <a:t>cp </a:t>
            </a:r>
            <a:r>
              <a:rPr lang="en-US" altLang="ko-KR" sz="1200" b="1" dirty="0" err="1">
                <a:latin typeface="Arial" panose="020B0604020202020204" pitchFamily="34" charset="0"/>
                <a:cs typeface="Arial" panose="020B0604020202020204" pitchFamily="34" charset="0"/>
              </a:rPr>
              <a:t>dev.env</a:t>
            </a:r>
            <a:r>
              <a:rPr lang="en-US" altLang="ko-KR" sz="1200" b="1" dirty="0">
                <a:latin typeface="Arial" panose="020B0604020202020204" pitchFamily="34" charset="0"/>
                <a:cs typeface="Arial" panose="020B0604020202020204" pitchFamily="34" charset="0"/>
              </a:rPr>
              <a:t> .env</a:t>
            </a:r>
          </a:p>
          <a:p>
            <a:r>
              <a:rPr lang="en-US" altLang="ko-KR" sz="1200" b="1" dirty="0">
                <a:latin typeface="Arial" panose="020B0604020202020204" pitchFamily="34" charset="0"/>
                <a:cs typeface="Arial" panose="020B0604020202020204" pitchFamily="34" charset="0"/>
              </a:rPr>
              <a:t>rm </a:t>
            </a:r>
            <a:r>
              <a:rPr lang="en-US" altLang="ko-KR" sz="1200" b="1" dirty="0" err="1">
                <a:latin typeface="Arial" panose="020B0604020202020204" pitchFamily="34" charset="0"/>
                <a:cs typeface="Arial" panose="020B0604020202020204" pitchFamily="34" charset="0"/>
              </a:rPr>
              <a:t>dev.env</a:t>
            </a:r>
            <a:endParaRPr lang="en-US" altLang="ko-KR" sz="1200" b="1" dirty="0">
              <a:latin typeface="Arial" panose="020B0604020202020204" pitchFamily="34" charset="0"/>
              <a:cs typeface="Arial" panose="020B0604020202020204" pitchFamily="34" charset="0"/>
            </a:endParaRPr>
          </a:p>
          <a:p>
            <a:r>
              <a:rPr lang="en-US" altLang="ko-KR" sz="1200" b="1" dirty="0">
                <a:latin typeface="Arial" panose="020B0604020202020204" pitchFamily="34" charset="0"/>
                <a:cs typeface="Arial" panose="020B0604020202020204" pitchFamily="34" charset="0"/>
              </a:rPr>
              <a:t>docker compose up</a:t>
            </a:r>
          </a:p>
          <a:p>
            <a:endParaRPr lang="ko-KR" altLang="en-US" sz="1200" b="1" dirty="0">
              <a:latin typeface="Arial" panose="020B0604020202020204" pitchFamily="34" charset="0"/>
              <a:cs typeface="Arial" panose="020B0604020202020204" pitchFamily="34" charset="0"/>
            </a:endParaRPr>
          </a:p>
        </p:txBody>
      </p:sp>
      <p:sp>
        <p:nvSpPr>
          <p:cNvPr id="15" name="직사각형 14">
            <a:extLst>
              <a:ext uri="{FF2B5EF4-FFF2-40B4-BE49-F238E27FC236}">
                <a16:creationId xmlns:a16="http://schemas.microsoft.com/office/drawing/2014/main" id="{3D87FC36-95D0-09EE-8EED-34F013DB6995}"/>
              </a:ext>
            </a:extLst>
          </p:cNvPr>
          <p:cNvSpPr/>
          <p:nvPr/>
        </p:nvSpPr>
        <p:spPr>
          <a:xfrm>
            <a:off x="3030071" y="3218329"/>
            <a:ext cx="2433076" cy="41685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오른쪽 중괄호 15">
            <a:extLst>
              <a:ext uri="{FF2B5EF4-FFF2-40B4-BE49-F238E27FC236}">
                <a16:creationId xmlns:a16="http://schemas.microsoft.com/office/drawing/2014/main" id="{64C06DF9-B76E-8488-652A-2047A1FBC9DF}"/>
              </a:ext>
            </a:extLst>
          </p:cNvPr>
          <p:cNvSpPr/>
          <p:nvPr/>
        </p:nvSpPr>
        <p:spPr>
          <a:xfrm rot="16200000">
            <a:off x="10710141" y="2678216"/>
            <a:ext cx="160915" cy="1153300"/>
          </a:xfrm>
          <a:prstGeom prst="rightBrace">
            <a:avLst>
              <a:gd name="adj1" fmla="val 3806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오른쪽 중괄호 16">
            <a:extLst>
              <a:ext uri="{FF2B5EF4-FFF2-40B4-BE49-F238E27FC236}">
                <a16:creationId xmlns:a16="http://schemas.microsoft.com/office/drawing/2014/main" id="{7A9DD7DC-C837-EF9C-2A10-8BFFCD4405F1}"/>
              </a:ext>
            </a:extLst>
          </p:cNvPr>
          <p:cNvSpPr/>
          <p:nvPr/>
        </p:nvSpPr>
        <p:spPr>
          <a:xfrm rot="16200000">
            <a:off x="8185002" y="1470887"/>
            <a:ext cx="160917" cy="3567958"/>
          </a:xfrm>
          <a:prstGeom prst="rightBrace">
            <a:avLst>
              <a:gd name="adj1" fmla="val 3806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293999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t>Mage is ETL tool</a:t>
            </a:r>
            <a:endParaRPr lang="ko-KR" altLang="en-US" b="1" dirty="0"/>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7</a:t>
            </a:fld>
            <a:endParaRPr lang="en-US" dirty="0"/>
          </a:p>
        </p:txBody>
      </p:sp>
      <p:sp>
        <p:nvSpPr>
          <p:cNvPr id="7" name="TextBox 6">
            <a:extLst>
              <a:ext uri="{FF2B5EF4-FFF2-40B4-BE49-F238E27FC236}">
                <a16:creationId xmlns:a16="http://schemas.microsoft.com/office/drawing/2014/main" id="{22EC82F4-BDB2-DD87-058D-ED2E2720E932}"/>
              </a:ext>
            </a:extLst>
          </p:cNvPr>
          <p:cNvSpPr txBox="1"/>
          <p:nvPr/>
        </p:nvSpPr>
        <p:spPr>
          <a:xfrm>
            <a:off x="3200293" y="2515069"/>
            <a:ext cx="4217192" cy="369332"/>
          </a:xfrm>
          <a:prstGeom prst="rect">
            <a:avLst/>
          </a:prstGeom>
          <a:solidFill>
            <a:schemeClr val="tx1"/>
          </a:solidFill>
        </p:spPr>
        <p:txBody>
          <a:bodyPr wrap="square" rtlCol="0">
            <a:spAutoFit/>
          </a:bodyPr>
          <a:lstStyle/>
          <a:p>
            <a:r>
              <a:rPr lang="en-US" altLang="ko-KR" b="1" dirty="0">
                <a:solidFill>
                  <a:schemeClr val="bg1"/>
                </a:solidFill>
                <a:hlinkClick r:id="rId2"/>
              </a:rPr>
              <a:t>https://docs.mage.ai/guides/load-api-data</a:t>
            </a:r>
            <a:r>
              <a:rPr lang="en-US" altLang="ko-KR" b="1" dirty="0">
                <a:solidFill>
                  <a:schemeClr val="bg1"/>
                </a:solidFill>
              </a:rPr>
              <a:t> </a:t>
            </a:r>
            <a:endParaRPr lang="ko-KR" altLang="en-US" b="1" dirty="0">
              <a:solidFill>
                <a:schemeClr val="bg1"/>
              </a:solidFill>
            </a:endParaRPr>
          </a:p>
        </p:txBody>
      </p:sp>
      <p:pic>
        <p:nvPicPr>
          <p:cNvPr id="19" name="그림 18">
            <a:extLst>
              <a:ext uri="{FF2B5EF4-FFF2-40B4-BE49-F238E27FC236}">
                <a16:creationId xmlns:a16="http://schemas.microsoft.com/office/drawing/2014/main" id="{4DB7DD99-7824-3286-B725-C0673A3515B6}"/>
              </a:ext>
            </a:extLst>
          </p:cNvPr>
          <p:cNvPicPr>
            <a:picLocks noChangeAspect="1"/>
          </p:cNvPicPr>
          <p:nvPr/>
        </p:nvPicPr>
        <p:blipFill>
          <a:blip r:embed="rId3"/>
          <a:stretch>
            <a:fillRect/>
          </a:stretch>
        </p:blipFill>
        <p:spPr>
          <a:xfrm>
            <a:off x="3200293" y="1005384"/>
            <a:ext cx="6477561" cy="1409822"/>
          </a:xfrm>
          <a:prstGeom prst="rect">
            <a:avLst/>
          </a:prstGeom>
        </p:spPr>
      </p:pic>
      <p:pic>
        <p:nvPicPr>
          <p:cNvPr id="5" name="그림 4">
            <a:extLst>
              <a:ext uri="{FF2B5EF4-FFF2-40B4-BE49-F238E27FC236}">
                <a16:creationId xmlns:a16="http://schemas.microsoft.com/office/drawing/2014/main" id="{C9B7CC3B-4962-F096-5A6E-1672657BFE93}"/>
              </a:ext>
            </a:extLst>
          </p:cNvPr>
          <p:cNvPicPr>
            <a:picLocks noChangeAspect="1"/>
          </p:cNvPicPr>
          <p:nvPr/>
        </p:nvPicPr>
        <p:blipFill>
          <a:blip r:embed="rId4"/>
          <a:stretch>
            <a:fillRect/>
          </a:stretch>
        </p:blipFill>
        <p:spPr>
          <a:xfrm>
            <a:off x="3200293" y="2920260"/>
            <a:ext cx="6477561" cy="3581434"/>
          </a:xfrm>
          <a:prstGeom prst="rect">
            <a:avLst/>
          </a:prstGeom>
        </p:spPr>
      </p:pic>
    </p:spTree>
    <p:extLst>
      <p:ext uri="{BB962C8B-B14F-4D97-AF65-F5344CB8AC3E}">
        <p14:creationId xmlns:p14="http://schemas.microsoft.com/office/powerpoint/2010/main" val="143107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Mage ai</a:t>
            </a:r>
            <a:endParaRPr lang="ko-KR" altLang="en-US" dirty="0"/>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8</a:t>
            </a:fld>
            <a:endParaRPr lang="en-US" dirty="0"/>
          </a:p>
        </p:txBody>
      </p:sp>
      <p:pic>
        <p:nvPicPr>
          <p:cNvPr id="5122" name="Picture 2">
            <a:extLst>
              <a:ext uri="{FF2B5EF4-FFF2-40B4-BE49-F238E27FC236}">
                <a16:creationId xmlns:a16="http://schemas.microsoft.com/office/drawing/2014/main" id="{34B6C0DF-F8B6-5C37-84F8-47E26B2D23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844" y="1280160"/>
            <a:ext cx="9931503" cy="4506819"/>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27BFEFDE-BA9C-767E-0E33-B195C5227C64}"/>
              </a:ext>
            </a:extLst>
          </p:cNvPr>
          <p:cNvSpPr/>
          <p:nvPr/>
        </p:nvSpPr>
        <p:spPr>
          <a:xfrm>
            <a:off x="8696960" y="2275840"/>
            <a:ext cx="1026160" cy="3657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직사각형 4">
            <a:extLst>
              <a:ext uri="{FF2B5EF4-FFF2-40B4-BE49-F238E27FC236}">
                <a16:creationId xmlns:a16="http://schemas.microsoft.com/office/drawing/2014/main" id="{AE84CD13-A163-641B-36FF-52BAC1D21455}"/>
              </a:ext>
            </a:extLst>
          </p:cNvPr>
          <p:cNvSpPr/>
          <p:nvPr/>
        </p:nvSpPr>
        <p:spPr>
          <a:xfrm>
            <a:off x="6502400" y="2712720"/>
            <a:ext cx="1026160" cy="3657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728166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MAGE</a:t>
            </a:r>
            <a:endParaRPr lang="ko-KR" altLang="en-US" dirty="0"/>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9</a:t>
            </a:fld>
            <a:endParaRPr lang="en-US" dirty="0"/>
          </a:p>
        </p:txBody>
      </p:sp>
      <p:sp>
        <p:nvSpPr>
          <p:cNvPr id="3" name="내용 개체 틀 2">
            <a:extLst>
              <a:ext uri="{FF2B5EF4-FFF2-40B4-BE49-F238E27FC236}">
                <a16:creationId xmlns:a16="http://schemas.microsoft.com/office/drawing/2014/main" id="{E941265B-2419-D558-BA68-EDF78F1FB932}"/>
              </a:ext>
            </a:extLst>
          </p:cNvPr>
          <p:cNvSpPr>
            <a:spLocks noGrp="1"/>
          </p:cNvSpPr>
          <p:nvPr>
            <p:ph idx="1"/>
          </p:nvPr>
        </p:nvSpPr>
        <p:spPr>
          <a:xfrm>
            <a:off x="1155841" y="1552667"/>
            <a:ext cx="10353762" cy="3234486"/>
          </a:xfrm>
        </p:spPr>
        <p:txBody>
          <a:bodyPr>
            <a:normAutofit fontScale="77500" lnSpcReduction="20000"/>
          </a:bodyPr>
          <a:lstStyle/>
          <a:p>
            <a:pPr>
              <a:lnSpc>
                <a:spcPct val="150000"/>
              </a:lnSpc>
              <a:buFont typeface="Wingdings" panose="05000000000000000000" pitchFamily="2" charset="2"/>
              <a:buChar char="v"/>
            </a:pPr>
            <a:r>
              <a:rPr lang="en-US" altLang="ko-KR" sz="2400" dirty="0"/>
              <a:t>Data orchestrators &gt;&gt; Mage</a:t>
            </a:r>
          </a:p>
          <a:p>
            <a:pPr lvl="1">
              <a:lnSpc>
                <a:spcPct val="150000"/>
              </a:lnSpc>
              <a:buFont typeface="Wingdings" panose="05000000000000000000" pitchFamily="2" charset="2"/>
              <a:buChar char="v"/>
            </a:pPr>
            <a:r>
              <a:rPr lang="en-US" altLang="ko-KR" sz="2200" dirty="0"/>
              <a:t>While </a:t>
            </a:r>
            <a:r>
              <a:rPr lang="en-US" altLang="ko-KR" sz="2200" dirty="0">
                <a:hlinkClick r:id="rId2">
                  <a:extLst>
                    <a:ext uri="{A12FA001-AC4F-418D-AE19-62706E023703}">
                      <ahyp:hlinkClr xmlns:ahyp="http://schemas.microsoft.com/office/drawing/2018/hyperlinkcolor" val="tx"/>
                    </a:ext>
                  </a:extLst>
                </a:hlinkClick>
              </a:rPr>
              <a:t>Apache Airflow</a:t>
            </a:r>
            <a:r>
              <a:rPr lang="en-US" altLang="ko-KR" sz="2200" dirty="0"/>
              <a:t> and </a:t>
            </a:r>
            <a:r>
              <a:rPr lang="en-US" altLang="ko-KR" sz="2200" dirty="0">
                <a:hlinkClick r:id="rId3">
                  <a:extLst>
                    <a:ext uri="{A12FA001-AC4F-418D-AE19-62706E023703}">
                      <ahyp:hlinkClr xmlns:ahyp="http://schemas.microsoft.com/office/drawing/2018/hyperlinkcolor" val="tx"/>
                    </a:ext>
                  </a:extLst>
                </a:hlinkClick>
              </a:rPr>
              <a:t>Mage.ai</a:t>
            </a:r>
            <a:r>
              <a:rPr lang="en-US" altLang="ko-KR" sz="2200" dirty="0"/>
              <a:t> serve different purposes within the data pipeline, both are invaluable in their respective domains. </a:t>
            </a:r>
          </a:p>
          <a:p>
            <a:pPr lvl="1">
              <a:lnSpc>
                <a:spcPct val="150000"/>
              </a:lnSpc>
              <a:buFont typeface="Wingdings" panose="05000000000000000000" pitchFamily="2" charset="2"/>
              <a:buChar char="v"/>
            </a:pPr>
            <a:r>
              <a:rPr lang="en-US" altLang="ko-KR" sz="2200" dirty="0"/>
              <a:t>Airflow excels in orchestrating and automating workflows, whereas Mage.ai shines in simplifying and automating data preparation for machine learning.</a:t>
            </a:r>
          </a:p>
          <a:p>
            <a:pPr>
              <a:lnSpc>
                <a:spcPct val="150000"/>
              </a:lnSpc>
              <a:buFont typeface="Wingdings" panose="05000000000000000000" pitchFamily="2" charset="2"/>
              <a:buChar char="v"/>
            </a:pPr>
            <a:r>
              <a:rPr lang="en-US" altLang="ko-KR" sz="2400" dirty="0"/>
              <a:t>Data orchestrators &gt;&gt; </a:t>
            </a:r>
            <a:r>
              <a:rPr lang="en-US" altLang="ko-KR" sz="2400" dirty="0" err="1"/>
              <a:t>Kestra</a:t>
            </a:r>
            <a:endParaRPr lang="en-US" altLang="ko-KR" sz="2400" dirty="0"/>
          </a:p>
          <a:p>
            <a:pPr>
              <a:lnSpc>
                <a:spcPct val="150000"/>
              </a:lnSpc>
              <a:buFont typeface="Wingdings" panose="05000000000000000000" pitchFamily="2" charset="2"/>
              <a:buChar char="v"/>
            </a:pPr>
            <a:r>
              <a:rPr lang="en-US" altLang="ko-KR" sz="2400" dirty="0"/>
              <a:t>Data orchestrators &gt;&gt; </a:t>
            </a:r>
            <a:r>
              <a:rPr lang="en-US" altLang="ko-KR" sz="2400" dirty="0" err="1"/>
              <a:t>Dagster</a:t>
            </a:r>
            <a:endParaRPr lang="en-US" altLang="ko-KR" sz="2400" dirty="0"/>
          </a:p>
        </p:txBody>
      </p:sp>
    </p:spTree>
    <p:extLst>
      <p:ext uri="{BB962C8B-B14F-4D97-AF65-F5344CB8AC3E}">
        <p14:creationId xmlns:p14="http://schemas.microsoft.com/office/powerpoint/2010/main" val="7919691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Office_41798896_TF12214701" id="{ADAFAABC-9D60-4261-94F7-D5A12D9D58BB}" vid="{E26A3187-DE39-42F4-9711-F6C9C3F5607E}"/>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{E9D37BCF-22AF-4FD4-9867-17F4AD8D57C2}tf12214701_win32</Template>
  <TotalTime>18397</TotalTime>
  <Words>1688</Words>
  <Application>Microsoft Office PowerPoint</Application>
  <PresentationFormat>와이드스크린</PresentationFormat>
  <Paragraphs>252</Paragraphs>
  <Slides>33</Slides>
  <Notes>10</Notes>
  <HiddenSlides>0</HiddenSlides>
  <MMClips>0</MMClips>
  <ScaleCrop>false</ScaleCrop>
  <HeadingPairs>
    <vt:vector size="6" baseType="variant">
      <vt:variant>
        <vt:lpstr>사용한 글꼴</vt:lpstr>
      </vt:variant>
      <vt:variant>
        <vt:i4>13</vt:i4>
      </vt:variant>
      <vt:variant>
        <vt:lpstr>테마</vt:lpstr>
      </vt:variant>
      <vt:variant>
        <vt:i4>1</vt:i4>
      </vt:variant>
      <vt:variant>
        <vt:lpstr>슬라이드 제목</vt:lpstr>
      </vt:variant>
      <vt:variant>
        <vt:i4>33</vt:i4>
      </vt:variant>
    </vt:vector>
  </HeadingPairs>
  <TitlesOfParts>
    <vt:vector size="47" baseType="lpstr">
      <vt:lpstr>Arial Unicode MS</vt:lpstr>
      <vt:lpstr>Söhne</vt:lpstr>
      <vt:lpstr>source-serif-pro</vt:lpstr>
      <vt:lpstr>맑은 고딕</vt:lpstr>
      <vt:lpstr>바탕</vt:lpstr>
      <vt:lpstr>Agency FB</vt:lpstr>
      <vt:lpstr>Aptos</vt:lpstr>
      <vt:lpstr>Arial</vt:lpstr>
      <vt:lpstr>Calibri</vt:lpstr>
      <vt:lpstr>Consolas</vt:lpstr>
      <vt:lpstr>Times New Roman</vt:lpstr>
      <vt:lpstr>Wingdings</vt:lpstr>
      <vt:lpstr>Wingdings 2</vt:lpstr>
      <vt:lpstr>SlateVTI</vt:lpstr>
      <vt:lpstr>MAGE.ai </vt:lpstr>
      <vt:lpstr>PowerPoint 프레젠테이션</vt:lpstr>
      <vt:lpstr>개발환경 </vt:lpstr>
      <vt:lpstr>Python Virtual Environment</vt:lpstr>
      <vt:lpstr>mage.ai</vt:lpstr>
      <vt:lpstr>Mage</vt:lpstr>
      <vt:lpstr>Mage is ETL tool</vt:lpstr>
      <vt:lpstr>Mage ai</vt:lpstr>
      <vt:lpstr>MAGE</vt:lpstr>
      <vt:lpstr>PowerPoint 프레젠테이션</vt:lpstr>
      <vt:lpstr>Try live tool</vt:lpstr>
      <vt:lpstr>Mage’s Terminology</vt:lpstr>
      <vt:lpstr>Pipelines</vt:lpstr>
      <vt:lpstr>PowerPoint 프레젠테이션</vt:lpstr>
      <vt:lpstr>docker-compose.yml</vt:lpstr>
      <vt:lpstr>pull Image &gt; run Container</vt:lpstr>
      <vt:lpstr>pull Image &gt; run Container</vt:lpstr>
      <vt:lpstr>Hey there, I’m using Mage!</vt:lpstr>
      <vt:lpstr>MAGE_Titanic ETL</vt:lpstr>
      <vt:lpstr>MAGE_Titanic ETL</vt:lpstr>
      <vt:lpstr>MAGE_Titanic ETL</vt:lpstr>
      <vt:lpstr>MAGE_Titanic ETL</vt:lpstr>
      <vt:lpstr>실습하기</vt:lpstr>
      <vt:lpstr>예제 파일 가져오기</vt:lpstr>
      <vt:lpstr>예제 파일 가져오기</vt:lpstr>
      <vt:lpstr>예제 파일 가져오기</vt:lpstr>
      <vt:lpstr>mage Architecture</vt:lpstr>
      <vt:lpstr>mage Workflow (block/pipeline)</vt:lpstr>
      <vt:lpstr>mage Workflow</vt:lpstr>
      <vt:lpstr>mage Workflow</vt:lpstr>
      <vt:lpstr>matadata_yaml 파일 </vt:lpstr>
      <vt:lpstr>yaml 파일 </vt:lpstr>
      <vt:lpstr>Many blocks &lt; example_pipeline &lt; pipelines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Sanggoo Cho</dc:creator>
  <cp:lastModifiedBy>Sanggoo Cho</cp:lastModifiedBy>
  <cp:revision>308</cp:revision>
  <dcterms:created xsi:type="dcterms:W3CDTF">2023-11-06T08:03:36Z</dcterms:created>
  <dcterms:modified xsi:type="dcterms:W3CDTF">2024-03-22T09:43:38Z</dcterms:modified>
</cp:coreProperties>
</file>